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7" r:id="rId2"/>
    <p:sldId id="285" r:id="rId3"/>
    <p:sldId id="347" r:id="rId4"/>
    <p:sldId id="361" r:id="rId5"/>
    <p:sldId id="366" r:id="rId6"/>
    <p:sldId id="345" r:id="rId7"/>
    <p:sldId id="359" r:id="rId8"/>
    <p:sldId id="369" r:id="rId9"/>
    <p:sldId id="368" r:id="rId10"/>
    <p:sldId id="371" r:id="rId11"/>
    <p:sldId id="363" r:id="rId12"/>
    <p:sldId id="37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5386B9"/>
    <a:srgbClr val="3399FF"/>
    <a:srgbClr val="3366FF"/>
    <a:srgbClr val="00B700"/>
    <a:srgbClr val="00A800"/>
    <a:srgbClr val="DFDA00"/>
    <a:srgbClr val="E8CD5A"/>
    <a:srgbClr val="FAFA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94983" autoAdjust="0"/>
  </p:normalViewPr>
  <p:slideViewPr>
    <p:cSldViewPr>
      <p:cViewPr varScale="1">
        <p:scale>
          <a:sx n="83" d="100"/>
          <a:sy n="83" d="100"/>
        </p:scale>
        <p:origin x="91" y="-91"/>
      </p:cViewPr>
      <p:guideLst>
        <p:guide orient="horz" pos="2160"/>
        <p:guide pos="3839"/>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A9C13-EF13-4F4D-A72C-03F1667A1A94}" type="doc">
      <dgm:prSet loTypeId="urn:microsoft.com/office/officeart/2008/layout/HexagonCluster" loCatId="picture" qsTypeId="urn:microsoft.com/office/officeart/2005/8/quickstyle/3d2" qsCatId="3D" csTypeId="urn:microsoft.com/office/officeart/2005/8/colors/accent5_2" csCatId="accent5" phldr="1"/>
      <dgm:spPr/>
      <dgm:t>
        <a:bodyPr/>
        <a:lstStyle/>
        <a:p>
          <a:endParaRPr lang="en-US"/>
        </a:p>
      </dgm:t>
    </dgm:pt>
    <dgm:pt modelId="{24343401-8969-4F5E-918E-A69FA13C77E8}">
      <dgm:prSet phldrT="[Text]" custT="1"/>
      <dgm:spPr/>
      <dgm:t>
        <a:bodyPr/>
        <a:lstStyle/>
        <a:p>
          <a:r>
            <a:rPr lang="ro-RO" sz="2400" b="1" dirty="0" smtClean="0">
              <a:ea typeface="Open Sans" panose="020B0606030504020204" pitchFamily="34" charset="0"/>
              <a:cs typeface="Open Sans" panose="020B0606030504020204" pitchFamily="34" charset="0"/>
            </a:rPr>
            <a:t>Locație</a:t>
          </a:r>
        </a:p>
        <a:p>
          <a:r>
            <a:rPr lang="ro-RO" sz="1600" b="1" dirty="0" smtClean="0">
              <a:ea typeface="Open Sans" panose="020B0606030504020204" pitchFamily="34" charset="0"/>
              <a:cs typeface="Open Sans" panose="020B0606030504020204" pitchFamily="34" charset="0"/>
            </a:rPr>
            <a:t>Hotel Triumf – Costinești</a:t>
          </a:r>
          <a:endParaRPr lang="en-US" sz="1600" dirty="0"/>
        </a:p>
      </dgm:t>
    </dgm:pt>
    <dgm:pt modelId="{182ED462-9B7E-4913-9080-3F6F39DF654C}" type="parTrans" cxnId="{B0C26DF9-0A3F-48A2-A63A-939F66B78CC8}">
      <dgm:prSet/>
      <dgm:spPr/>
      <dgm:t>
        <a:bodyPr/>
        <a:lstStyle/>
        <a:p>
          <a:endParaRPr lang="en-US"/>
        </a:p>
      </dgm:t>
    </dgm:pt>
    <dgm:pt modelId="{789E5D7C-DC3E-428B-9636-7EB4CB0F44F6}" type="sibTrans" cxnId="{B0C26DF9-0A3F-48A2-A63A-939F66B78C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t>
        <a:bodyPr/>
        <a:lstStyle/>
        <a:p>
          <a:endParaRPr lang="en-US"/>
        </a:p>
      </dgm:t>
    </dgm:pt>
    <dgm:pt modelId="{4D284754-0A7C-4D1E-B35E-1A11F1D7959A}">
      <dgm:prSet phldrT="[Text]" custT="1"/>
      <dgm:spPr/>
      <dgm:t>
        <a:bodyPr/>
        <a:lstStyle/>
        <a:p>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Activitați tematice Cursuri, Competiții sportive,  Jocuri educative</a:t>
          </a:r>
        </a:p>
      </dgm:t>
    </dgm:pt>
    <dgm:pt modelId="{54A4A0FC-8EA2-41D3-A9A7-E2EB3DA9458E}" type="parTrans" cxnId="{8495D802-87B9-4169-A438-3AECE85DD4A9}">
      <dgm:prSet/>
      <dgm:spPr/>
      <dgm:t>
        <a:bodyPr/>
        <a:lstStyle/>
        <a:p>
          <a:endParaRPr lang="en-US"/>
        </a:p>
      </dgm:t>
    </dgm:pt>
    <dgm:pt modelId="{783CD5FA-A922-4589-BC72-07602704406C}" type="sibTrans" cxnId="{8495D802-87B9-4169-A438-3AECE85DD4A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111202A9-F2A1-43C4-B2D1-066D80BB966A}">
      <dgm:prSet phldrT="[Text]" custT="1"/>
      <dgm:spPr/>
      <dgm:t>
        <a:bodyPr/>
        <a:lstStyle/>
        <a:p>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Perioada</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000" b="1" dirty="0" err="1" smtClean="0">
              <a:latin typeface="Times New Roman" panose="02020603050405020304" pitchFamily="18" charset="0"/>
              <a:ea typeface="Open Sans" panose="020B0606030504020204" pitchFamily="34" charset="0"/>
              <a:cs typeface="Times New Roman" panose="02020603050405020304" pitchFamily="18" charset="0"/>
            </a:rPr>
            <a:t>Iulie</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 – </a:t>
          </a:r>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Septembrie</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10 </a:t>
          </a:r>
          <a:r>
            <a:rPr lang="en-US" sz="2000" b="1" dirty="0" err="1" smtClean="0">
              <a:latin typeface="Times New Roman" panose="02020603050405020304" pitchFamily="18" charset="0"/>
              <a:ea typeface="Open Sans" panose="020B0606030504020204" pitchFamily="34" charset="0"/>
              <a:cs typeface="Times New Roman" panose="02020603050405020304" pitchFamily="18" charset="0"/>
            </a:rPr>
            <a:t>serii</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consecutive </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de tab</a:t>
          </a:r>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ără</a:t>
          </a:r>
          <a:r>
            <a:rPr lang="en-US" sz="20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dirty="0" smtClean="0">
              <a:latin typeface="Times New Roman" panose="02020603050405020304" pitchFamily="18" charset="0"/>
              <a:ea typeface="Open Sans" panose="020B0606030504020204" pitchFamily="34" charset="0"/>
              <a:cs typeface="Times New Roman" panose="02020603050405020304" pitchFamily="18" charset="0"/>
            </a:rPr>
            <a:t>a câte 7 nopți de cazare</a:t>
          </a:r>
          <a:endParaRPr lang="ro-RO" sz="2400" b="1" dirty="0" smtClean="0">
            <a:latin typeface="Times New Roman" panose="02020603050405020304" pitchFamily="18" charset="0"/>
            <a:ea typeface="Open Sans" panose="020B0606030504020204" pitchFamily="34" charset="0"/>
            <a:cs typeface="Times New Roman" panose="02020603050405020304" pitchFamily="18" charset="0"/>
          </a:endParaRPr>
        </a:p>
      </dgm:t>
    </dgm:pt>
    <dgm:pt modelId="{14452163-727F-4594-B8BB-9BC402BB4951}" type="parTrans" cxnId="{F8601905-3B4C-4F08-8719-02FE8889620F}">
      <dgm:prSet/>
      <dgm:spPr/>
      <dgm:t>
        <a:bodyPr/>
        <a:lstStyle/>
        <a:p>
          <a:endParaRPr lang="en-US"/>
        </a:p>
      </dgm:t>
    </dgm:pt>
    <dgm:pt modelId="{DA684FCE-8E26-4CD5-803F-A862E74E2F7C}" type="sibTrans" cxnId="{F8601905-3B4C-4F08-8719-02FE8889620F}">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C088F09A-E59A-488C-AE68-27BF046FDB74}" type="pres">
      <dgm:prSet presAssocID="{282A9C13-EF13-4F4D-A72C-03F1667A1A94}" presName="Name0" presStyleCnt="0">
        <dgm:presLayoutVars>
          <dgm:chMax val="21"/>
          <dgm:chPref val="21"/>
        </dgm:presLayoutVars>
      </dgm:prSet>
      <dgm:spPr/>
      <dgm:t>
        <a:bodyPr/>
        <a:lstStyle/>
        <a:p>
          <a:endParaRPr lang="en-US"/>
        </a:p>
      </dgm:t>
    </dgm:pt>
    <dgm:pt modelId="{E56A7EA2-269F-4D02-AF9C-73FCB049A889}" type="pres">
      <dgm:prSet presAssocID="{24343401-8969-4F5E-918E-A69FA13C77E8}" presName="text1" presStyleCnt="0"/>
      <dgm:spPr/>
      <dgm:t>
        <a:bodyPr/>
        <a:lstStyle/>
        <a:p>
          <a:endParaRPr lang="en-US"/>
        </a:p>
      </dgm:t>
    </dgm:pt>
    <dgm:pt modelId="{E8E8577D-7703-4A37-992D-3FC1725F626C}" type="pres">
      <dgm:prSet presAssocID="{24343401-8969-4F5E-918E-A69FA13C77E8}" presName="textRepeatNode" presStyleLbl="alignNode1" presStyleIdx="0" presStyleCnt="3" custScaleX="80504" custScaleY="76336" custLinFactNeighborX="45302" custLinFactNeighborY="6366">
        <dgm:presLayoutVars>
          <dgm:chMax val="0"/>
          <dgm:chPref val="0"/>
          <dgm:bulletEnabled val="1"/>
        </dgm:presLayoutVars>
      </dgm:prSet>
      <dgm:spPr/>
      <dgm:t>
        <a:bodyPr/>
        <a:lstStyle/>
        <a:p>
          <a:endParaRPr lang="en-US"/>
        </a:p>
      </dgm:t>
    </dgm:pt>
    <dgm:pt modelId="{25D8EC98-A09F-475B-AEF5-3417889114D1}" type="pres">
      <dgm:prSet presAssocID="{24343401-8969-4F5E-918E-A69FA13C77E8}" presName="textaccent1" presStyleCnt="0"/>
      <dgm:spPr/>
      <dgm:t>
        <a:bodyPr/>
        <a:lstStyle/>
        <a:p>
          <a:endParaRPr lang="en-US"/>
        </a:p>
      </dgm:t>
    </dgm:pt>
    <dgm:pt modelId="{947CB1A2-93EC-4ED2-A8C2-D81F56013437}" type="pres">
      <dgm:prSet presAssocID="{24343401-8969-4F5E-918E-A69FA13C77E8}" presName="accentRepeatNode" presStyleLbl="solidAlignAcc1" presStyleIdx="0" presStyleCnt="6" custLinFactY="100000" custLinFactNeighborX="38953" custLinFactNeighborY="149607"/>
      <dgm:spPr/>
      <dgm:t>
        <a:bodyPr/>
        <a:lstStyle/>
        <a:p>
          <a:endParaRPr lang="en-US"/>
        </a:p>
      </dgm:t>
    </dgm:pt>
    <dgm:pt modelId="{BE08D665-28A1-4C66-A43A-D72D121125E0}" type="pres">
      <dgm:prSet presAssocID="{789E5D7C-DC3E-428B-9636-7EB4CB0F44F6}" presName="image1" presStyleCnt="0"/>
      <dgm:spPr/>
      <dgm:t>
        <a:bodyPr/>
        <a:lstStyle/>
        <a:p>
          <a:endParaRPr lang="en-US"/>
        </a:p>
      </dgm:t>
    </dgm:pt>
    <dgm:pt modelId="{651E54F2-D92F-4B87-86AF-3157FC1DABF1}" type="pres">
      <dgm:prSet presAssocID="{789E5D7C-DC3E-428B-9636-7EB4CB0F44F6}" presName="imageRepeatNode" presStyleLbl="alignAcc1" presStyleIdx="0" presStyleCnt="3" custScaleX="155472" custScaleY="135301" custLinFactNeighborX="4222" custLinFactNeighborY="25898"/>
      <dgm:spPr/>
      <dgm:t>
        <a:bodyPr/>
        <a:lstStyle/>
        <a:p>
          <a:endParaRPr lang="en-US"/>
        </a:p>
      </dgm:t>
    </dgm:pt>
    <dgm:pt modelId="{987BC71A-6926-44A1-A5BE-5C9CFA145119}" type="pres">
      <dgm:prSet presAssocID="{789E5D7C-DC3E-428B-9636-7EB4CB0F44F6}" presName="imageaccent1" presStyleCnt="0"/>
      <dgm:spPr/>
      <dgm:t>
        <a:bodyPr/>
        <a:lstStyle/>
        <a:p>
          <a:endParaRPr lang="en-US"/>
        </a:p>
      </dgm:t>
    </dgm:pt>
    <dgm:pt modelId="{4AE32709-8D66-4EAA-8BB5-93B034FD0382}" type="pres">
      <dgm:prSet presAssocID="{789E5D7C-DC3E-428B-9636-7EB4CB0F44F6}" presName="accentRepeatNode" presStyleLbl="solidAlignAcc1" presStyleIdx="1" presStyleCnt="6" custLinFactX="1156581" custLinFactY="-400000" custLinFactNeighborX="1200000" custLinFactNeighborY="-461445"/>
      <dgm:spPr/>
      <dgm:t>
        <a:bodyPr/>
        <a:lstStyle/>
        <a:p>
          <a:endParaRPr lang="en-US"/>
        </a:p>
      </dgm:t>
    </dgm:pt>
    <dgm:pt modelId="{0D3AC2EE-C70F-49DF-B9BA-A0955A57C8F2}" type="pres">
      <dgm:prSet presAssocID="{4D284754-0A7C-4D1E-B35E-1A11F1D7959A}" presName="text2" presStyleCnt="0"/>
      <dgm:spPr/>
      <dgm:t>
        <a:bodyPr/>
        <a:lstStyle/>
        <a:p>
          <a:endParaRPr lang="en-US"/>
        </a:p>
      </dgm:t>
    </dgm:pt>
    <dgm:pt modelId="{D9BC9CC3-5670-40F8-ACFC-F294D18C4D2F}" type="pres">
      <dgm:prSet presAssocID="{4D284754-0A7C-4D1E-B35E-1A11F1D7959A}" presName="textRepeatNode" presStyleLbl="alignNode1" presStyleIdx="1" presStyleCnt="3" custScaleX="138177" custScaleY="109253" custLinFactY="-2870" custLinFactNeighborX="86053" custLinFactNeighborY="-100000">
        <dgm:presLayoutVars>
          <dgm:chMax val="0"/>
          <dgm:chPref val="0"/>
          <dgm:bulletEnabled val="1"/>
        </dgm:presLayoutVars>
      </dgm:prSet>
      <dgm:spPr/>
      <dgm:t>
        <a:bodyPr/>
        <a:lstStyle/>
        <a:p>
          <a:endParaRPr lang="en-US"/>
        </a:p>
      </dgm:t>
    </dgm:pt>
    <dgm:pt modelId="{6EF98317-D5A5-47E4-A405-E0F8D2487EE7}" type="pres">
      <dgm:prSet presAssocID="{4D284754-0A7C-4D1E-B35E-1A11F1D7959A}" presName="textaccent2" presStyleCnt="0"/>
      <dgm:spPr/>
      <dgm:t>
        <a:bodyPr/>
        <a:lstStyle/>
        <a:p>
          <a:endParaRPr lang="en-US"/>
        </a:p>
      </dgm:t>
    </dgm:pt>
    <dgm:pt modelId="{63C41987-4F70-4304-9B6B-AE67184ED77A}" type="pres">
      <dgm:prSet presAssocID="{4D284754-0A7C-4D1E-B35E-1A11F1D7959A}" presName="accentRepeatNode" presStyleLbl="solidAlignAcc1" presStyleIdx="2" presStyleCnt="6" custLinFactX="440678" custLinFactY="100000" custLinFactNeighborX="500000" custLinFactNeighborY="191883"/>
      <dgm:spPr/>
      <dgm:t>
        <a:bodyPr/>
        <a:lstStyle/>
        <a:p>
          <a:endParaRPr lang="en-US"/>
        </a:p>
      </dgm:t>
    </dgm:pt>
    <dgm:pt modelId="{B4775C83-9F79-4506-BBBF-CDD0D652BA5C}" type="pres">
      <dgm:prSet presAssocID="{783CD5FA-A922-4589-BC72-07602704406C}" presName="image2" presStyleCnt="0"/>
      <dgm:spPr/>
      <dgm:t>
        <a:bodyPr/>
        <a:lstStyle/>
        <a:p>
          <a:endParaRPr lang="en-US"/>
        </a:p>
      </dgm:t>
    </dgm:pt>
    <dgm:pt modelId="{95F2EE35-D135-49A2-9CB0-C963C014286E}" type="pres">
      <dgm:prSet presAssocID="{783CD5FA-A922-4589-BC72-07602704406C}" presName="imageRepeatNode" presStyleLbl="alignAcc1" presStyleIdx="1" presStyleCnt="3" custScaleX="156595" custScaleY="130976" custLinFactNeighborX="2042" custLinFactNeighborY="-32109"/>
      <dgm:spPr/>
      <dgm:t>
        <a:bodyPr/>
        <a:lstStyle/>
        <a:p>
          <a:endParaRPr lang="en-US"/>
        </a:p>
      </dgm:t>
    </dgm:pt>
    <dgm:pt modelId="{A579EE0A-7F41-4053-B908-6FF67872BDB3}" type="pres">
      <dgm:prSet presAssocID="{783CD5FA-A922-4589-BC72-07602704406C}" presName="imageaccent2" presStyleCnt="0"/>
      <dgm:spPr/>
      <dgm:t>
        <a:bodyPr/>
        <a:lstStyle/>
        <a:p>
          <a:endParaRPr lang="en-US"/>
        </a:p>
      </dgm:t>
    </dgm:pt>
    <dgm:pt modelId="{62498A73-DDAA-47FD-AAC2-322328DC3FF9}" type="pres">
      <dgm:prSet presAssocID="{783CD5FA-A922-4589-BC72-07602704406C}" presName="accentRepeatNode" presStyleLbl="solidAlignAcc1" presStyleIdx="3" presStyleCnt="6" custLinFactY="-456027" custLinFactNeighborX="9623" custLinFactNeighborY="-500000"/>
      <dgm:spPr/>
      <dgm:t>
        <a:bodyPr/>
        <a:lstStyle/>
        <a:p>
          <a:endParaRPr lang="en-US"/>
        </a:p>
      </dgm:t>
    </dgm:pt>
    <dgm:pt modelId="{DC9485FE-FBAA-460C-93E5-EB56601509AB}" type="pres">
      <dgm:prSet presAssocID="{111202A9-F2A1-43C4-B2D1-066D80BB966A}" presName="text3" presStyleCnt="0"/>
      <dgm:spPr/>
      <dgm:t>
        <a:bodyPr/>
        <a:lstStyle/>
        <a:p>
          <a:endParaRPr lang="en-US"/>
        </a:p>
      </dgm:t>
    </dgm:pt>
    <dgm:pt modelId="{C861E2B4-2432-4BA3-90F4-AEF665D3201B}" type="pres">
      <dgm:prSet presAssocID="{111202A9-F2A1-43C4-B2D1-066D80BB966A}" presName="textRepeatNode" presStyleLbl="alignNode1" presStyleIdx="2" presStyleCnt="3" custScaleX="126186" custScaleY="109412" custLinFactNeighborX="-74547" custLinFactNeighborY="-49284">
        <dgm:presLayoutVars>
          <dgm:chMax val="0"/>
          <dgm:chPref val="0"/>
          <dgm:bulletEnabled val="1"/>
        </dgm:presLayoutVars>
      </dgm:prSet>
      <dgm:spPr/>
      <dgm:t>
        <a:bodyPr/>
        <a:lstStyle/>
        <a:p>
          <a:endParaRPr lang="en-US"/>
        </a:p>
      </dgm:t>
    </dgm:pt>
    <dgm:pt modelId="{81435239-1855-4908-A7ED-B965C93FBD5E}" type="pres">
      <dgm:prSet presAssocID="{111202A9-F2A1-43C4-B2D1-066D80BB966A}" presName="textaccent3" presStyleCnt="0"/>
      <dgm:spPr/>
      <dgm:t>
        <a:bodyPr/>
        <a:lstStyle/>
        <a:p>
          <a:endParaRPr lang="en-US"/>
        </a:p>
      </dgm:t>
    </dgm:pt>
    <dgm:pt modelId="{A87ABFEB-FBFE-4839-9DA4-1F3DA832E2C8}" type="pres">
      <dgm:prSet presAssocID="{111202A9-F2A1-43C4-B2D1-066D80BB966A}" presName="accentRepeatNode" presStyleLbl="solidAlignAcc1" presStyleIdx="4" presStyleCnt="6" custLinFactX="158417" custLinFactY="798808" custLinFactNeighborX="200000" custLinFactNeighborY="800000"/>
      <dgm:spPr/>
      <dgm:t>
        <a:bodyPr/>
        <a:lstStyle/>
        <a:p>
          <a:endParaRPr lang="en-US"/>
        </a:p>
      </dgm:t>
    </dgm:pt>
    <dgm:pt modelId="{05FFFC9F-0ECB-4B00-A1B1-08DEF847D968}" type="pres">
      <dgm:prSet presAssocID="{DA684FCE-8E26-4CD5-803F-A862E74E2F7C}" presName="image3" presStyleCnt="0"/>
      <dgm:spPr/>
      <dgm:t>
        <a:bodyPr/>
        <a:lstStyle/>
        <a:p>
          <a:endParaRPr lang="en-US"/>
        </a:p>
      </dgm:t>
    </dgm:pt>
    <dgm:pt modelId="{7E11CC86-A640-43A1-9181-1B8C104BFE81}" type="pres">
      <dgm:prSet presAssocID="{DA684FCE-8E26-4CD5-803F-A862E74E2F7C}" presName="imageRepeatNode" presStyleLbl="alignAcc1" presStyleIdx="2" presStyleCnt="3" custScaleX="151576" custScaleY="135667" custLinFactNeighborX="-39894" custLinFactNeighborY="62370"/>
      <dgm:spPr/>
      <dgm:t>
        <a:bodyPr/>
        <a:lstStyle/>
        <a:p>
          <a:endParaRPr lang="en-US"/>
        </a:p>
      </dgm:t>
    </dgm:pt>
    <dgm:pt modelId="{A3DD93D3-444E-4863-BB8C-F7ED62755011}" type="pres">
      <dgm:prSet presAssocID="{DA684FCE-8E26-4CD5-803F-A862E74E2F7C}" presName="imageaccent3" presStyleCnt="0"/>
      <dgm:spPr/>
      <dgm:t>
        <a:bodyPr/>
        <a:lstStyle/>
        <a:p>
          <a:endParaRPr lang="en-US"/>
        </a:p>
      </dgm:t>
    </dgm:pt>
    <dgm:pt modelId="{BD8630A7-E394-4EA5-A684-0F4D53CA2045}" type="pres">
      <dgm:prSet presAssocID="{DA684FCE-8E26-4CD5-803F-A862E74E2F7C}" presName="accentRepeatNode" presStyleLbl="solidAlignAcc1" presStyleIdx="5" presStyleCnt="6" custLinFactX="-300000" custLinFactY="200000" custLinFactNeighborX="-395610" custLinFactNeighborY="248939"/>
      <dgm:spPr/>
      <dgm:t>
        <a:bodyPr/>
        <a:lstStyle/>
        <a:p>
          <a:endParaRPr lang="en-US"/>
        </a:p>
      </dgm:t>
    </dgm:pt>
  </dgm:ptLst>
  <dgm:cxnLst>
    <dgm:cxn modelId="{B0C26DF9-0A3F-48A2-A63A-939F66B78CC8}" srcId="{282A9C13-EF13-4F4D-A72C-03F1667A1A94}" destId="{24343401-8969-4F5E-918E-A69FA13C77E8}" srcOrd="0" destOrd="0" parTransId="{182ED462-9B7E-4913-9080-3F6F39DF654C}" sibTransId="{789E5D7C-DC3E-428B-9636-7EB4CB0F44F6}"/>
    <dgm:cxn modelId="{8495D802-87B9-4169-A438-3AECE85DD4A9}" srcId="{282A9C13-EF13-4F4D-A72C-03F1667A1A94}" destId="{4D284754-0A7C-4D1E-B35E-1A11F1D7959A}" srcOrd="1" destOrd="0" parTransId="{54A4A0FC-8EA2-41D3-A9A7-E2EB3DA9458E}" sibTransId="{783CD5FA-A922-4589-BC72-07602704406C}"/>
    <dgm:cxn modelId="{C749057B-C1BB-4D41-B0FC-874D1E5307CF}" type="presOf" srcId="{783CD5FA-A922-4589-BC72-07602704406C}" destId="{95F2EE35-D135-49A2-9CB0-C963C014286E}" srcOrd="0" destOrd="0" presId="urn:microsoft.com/office/officeart/2008/layout/HexagonCluster"/>
    <dgm:cxn modelId="{33726225-93FD-41B4-9176-3E01D146656E}" type="presOf" srcId="{282A9C13-EF13-4F4D-A72C-03F1667A1A94}" destId="{C088F09A-E59A-488C-AE68-27BF046FDB74}" srcOrd="0" destOrd="0" presId="urn:microsoft.com/office/officeart/2008/layout/HexagonCluster"/>
    <dgm:cxn modelId="{A87E25CE-18AD-4DB4-8ECE-9B9EF50282CE}" type="presOf" srcId="{4D284754-0A7C-4D1E-B35E-1A11F1D7959A}" destId="{D9BC9CC3-5670-40F8-ACFC-F294D18C4D2F}" srcOrd="0" destOrd="0" presId="urn:microsoft.com/office/officeart/2008/layout/HexagonCluster"/>
    <dgm:cxn modelId="{DF018F45-9969-49C6-A873-41C84D64F8EF}" type="presOf" srcId="{24343401-8969-4F5E-918E-A69FA13C77E8}" destId="{E8E8577D-7703-4A37-992D-3FC1725F626C}" srcOrd="0" destOrd="0" presId="urn:microsoft.com/office/officeart/2008/layout/HexagonCluster"/>
    <dgm:cxn modelId="{F8601905-3B4C-4F08-8719-02FE8889620F}" srcId="{282A9C13-EF13-4F4D-A72C-03F1667A1A94}" destId="{111202A9-F2A1-43C4-B2D1-066D80BB966A}" srcOrd="2" destOrd="0" parTransId="{14452163-727F-4594-B8BB-9BC402BB4951}" sibTransId="{DA684FCE-8E26-4CD5-803F-A862E74E2F7C}"/>
    <dgm:cxn modelId="{64BA3C52-3D58-4AC0-9B3B-A37F5F13359B}" type="presOf" srcId="{DA684FCE-8E26-4CD5-803F-A862E74E2F7C}" destId="{7E11CC86-A640-43A1-9181-1B8C104BFE81}" srcOrd="0" destOrd="0" presId="urn:microsoft.com/office/officeart/2008/layout/HexagonCluster"/>
    <dgm:cxn modelId="{9D0D0687-4B1B-4256-B0A9-A6EE664A16E0}" type="presOf" srcId="{111202A9-F2A1-43C4-B2D1-066D80BB966A}" destId="{C861E2B4-2432-4BA3-90F4-AEF665D3201B}" srcOrd="0" destOrd="0" presId="urn:microsoft.com/office/officeart/2008/layout/HexagonCluster"/>
    <dgm:cxn modelId="{9F34EA17-374F-4CE6-8454-1A1C9499A202}" type="presOf" srcId="{789E5D7C-DC3E-428B-9636-7EB4CB0F44F6}" destId="{651E54F2-D92F-4B87-86AF-3157FC1DABF1}" srcOrd="0" destOrd="0" presId="urn:microsoft.com/office/officeart/2008/layout/HexagonCluster"/>
    <dgm:cxn modelId="{2F336F4F-A131-4DC6-90CF-3315CC648369}" type="presParOf" srcId="{C088F09A-E59A-488C-AE68-27BF046FDB74}" destId="{E56A7EA2-269F-4D02-AF9C-73FCB049A889}" srcOrd="0" destOrd="0" presId="urn:microsoft.com/office/officeart/2008/layout/HexagonCluster"/>
    <dgm:cxn modelId="{7E3917AD-B084-4C5B-B432-39B99B0FACDD}" type="presParOf" srcId="{E56A7EA2-269F-4D02-AF9C-73FCB049A889}" destId="{E8E8577D-7703-4A37-992D-3FC1725F626C}" srcOrd="0" destOrd="0" presId="urn:microsoft.com/office/officeart/2008/layout/HexagonCluster"/>
    <dgm:cxn modelId="{7830923D-1E43-40F3-9F2C-62306DF9021C}" type="presParOf" srcId="{C088F09A-E59A-488C-AE68-27BF046FDB74}" destId="{25D8EC98-A09F-475B-AEF5-3417889114D1}" srcOrd="1" destOrd="0" presId="urn:microsoft.com/office/officeart/2008/layout/HexagonCluster"/>
    <dgm:cxn modelId="{5846C8E7-10AF-4CEA-B7D8-8DF04AEBB512}" type="presParOf" srcId="{25D8EC98-A09F-475B-AEF5-3417889114D1}" destId="{947CB1A2-93EC-4ED2-A8C2-D81F56013437}" srcOrd="0" destOrd="0" presId="urn:microsoft.com/office/officeart/2008/layout/HexagonCluster"/>
    <dgm:cxn modelId="{25026FCB-EB5F-4420-8693-7561B8408706}" type="presParOf" srcId="{C088F09A-E59A-488C-AE68-27BF046FDB74}" destId="{BE08D665-28A1-4C66-A43A-D72D121125E0}" srcOrd="2" destOrd="0" presId="urn:microsoft.com/office/officeart/2008/layout/HexagonCluster"/>
    <dgm:cxn modelId="{6C1B2D9A-8423-4A96-80D6-E0AB6A06BEAB}" type="presParOf" srcId="{BE08D665-28A1-4C66-A43A-D72D121125E0}" destId="{651E54F2-D92F-4B87-86AF-3157FC1DABF1}" srcOrd="0" destOrd="0" presId="urn:microsoft.com/office/officeart/2008/layout/HexagonCluster"/>
    <dgm:cxn modelId="{ED359299-0968-42D2-ACE7-6B704F1FD54F}" type="presParOf" srcId="{C088F09A-E59A-488C-AE68-27BF046FDB74}" destId="{987BC71A-6926-44A1-A5BE-5C9CFA145119}" srcOrd="3" destOrd="0" presId="urn:microsoft.com/office/officeart/2008/layout/HexagonCluster"/>
    <dgm:cxn modelId="{AC6F603D-1E50-4631-BCFE-D866BAA04235}" type="presParOf" srcId="{987BC71A-6926-44A1-A5BE-5C9CFA145119}" destId="{4AE32709-8D66-4EAA-8BB5-93B034FD0382}" srcOrd="0" destOrd="0" presId="urn:microsoft.com/office/officeart/2008/layout/HexagonCluster"/>
    <dgm:cxn modelId="{D6BF80EC-E7AA-44BA-AF15-F469E9A65720}" type="presParOf" srcId="{C088F09A-E59A-488C-AE68-27BF046FDB74}" destId="{0D3AC2EE-C70F-49DF-B9BA-A0955A57C8F2}" srcOrd="4" destOrd="0" presId="urn:microsoft.com/office/officeart/2008/layout/HexagonCluster"/>
    <dgm:cxn modelId="{5B7B2D85-F591-4961-A7E9-597B49C1B3CD}" type="presParOf" srcId="{0D3AC2EE-C70F-49DF-B9BA-A0955A57C8F2}" destId="{D9BC9CC3-5670-40F8-ACFC-F294D18C4D2F}" srcOrd="0" destOrd="0" presId="urn:microsoft.com/office/officeart/2008/layout/HexagonCluster"/>
    <dgm:cxn modelId="{BFA95421-4E0F-4285-B735-901160265D15}" type="presParOf" srcId="{C088F09A-E59A-488C-AE68-27BF046FDB74}" destId="{6EF98317-D5A5-47E4-A405-E0F8D2487EE7}" srcOrd="5" destOrd="0" presId="urn:microsoft.com/office/officeart/2008/layout/HexagonCluster"/>
    <dgm:cxn modelId="{FDCA3ABB-1F86-4591-97D4-EE2A30D042F7}" type="presParOf" srcId="{6EF98317-D5A5-47E4-A405-E0F8D2487EE7}" destId="{63C41987-4F70-4304-9B6B-AE67184ED77A}" srcOrd="0" destOrd="0" presId="urn:microsoft.com/office/officeart/2008/layout/HexagonCluster"/>
    <dgm:cxn modelId="{A271814C-04AD-4154-9C15-A70D061B6C0F}" type="presParOf" srcId="{C088F09A-E59A-488C-AE68-27BF046FDB74}" destId="{B4775C83-9F79-4506-BBBF-CDD0D652BA5C}" srcOrd="6" destOrd="0" presId="urn:microsoft.com/office/officeart/2008/layout/HexagonCluster"/>
    <dgm:cxn modelId="{6CC85F51-C88A-4ECD-AC60-9CFDB40110B4}" type="presParOf" srcId="{B4775C83-9F79-4506-BBBF-CDD0D652BA5C}" destId="{95F2EE35-D135-49A2-9CB0-C963C014286E}" srcOrd="0" destOrd="0" presId="urn:microsoft.com/office/officeart/2008/layout/HexagonCluster"/>
    <dgm:cxn modelId="{DF3538EF-6D3D-46AF-92BC-45F48919E892}" type="presParOf" srcId="{C088F09A-E59A-488C-AE68-27BF046FDB74}" destId="{A579EE0A-7F41-4053-B908-6FF67872BDB3}" srcOrd="7" destOrd="0" presId="urn:microsoft.com/office/officeart/2008/layout/HexagonCluster"/>
    <dgm:cxn modelId="{7AD9BCD8-093A-4D60-90DC-3813325FE53F}" type="presParOf" srcId="{A579EE0A-7F41-4053-B908-6FF67872BDB3}" destId="{62498A73-DDAA-47FD-AAC2-322328DC3FF9}" srcOrd="0" destOrd="0" presId="urn:microsoft.com/office/officeart/2008/layout/HexagonCluster"/>
    <dgm:cxn modelId="{DEBF8D3C-18F9-4817-9C6A-298130486925}" type="presParOf" srcId="{C088F09A-E59A-488C-AE68-27BF046FDB74}" destId="{DC9485FE-FBAA-460C-93E5-EB56601509AB}" srcOrd="8" destOrd="0" presId="urn:microsoft.com/office/officeart/2008/layout/HexagonCluster"/>
    <dgm:cxn modelId="{50C20B6F-1E87-4A9F-8BF5-F6412DB54D0D}" type="presParOf" srcId="{DC9485FE-FBAA-460C-93E5-EB56601509AB}" destId="{C861E2B4-2432-4BA3-90F4-AEF665D3201B}" srcOrd="0" destOrd="0" presId="urn:microsoft.com/office/officeart/2008/layout/HexagonCluster"/>
    <dgm:cxn modelId="{7476C089-6785-4EBA-BB7D-EFA399312DDA}" type="presParOf" srcId="{C088F09A-E59A-488C-AE68-27BF046FDB74}" destId="{81435239-1855-4908-A7ED-B965C93FBD5E}" srcOrd="9" destOrd="0" presId="urn:microsoft.com/office/officeart/2008/layout/HexagonCluster"/>
    <dgm:cxn modelId="{2590F00B-7D95-41B0-BD2A-408A36D9ACFB}" type="presParOf" srcId="{81435239-1855-4908-A7ED-B965C93FBD5E}" destId="{A87ABFEB-FBFE-4839-9DA4-1F3DA832E2C8}" srcOrd="0" destOrd="0" presId="urn:microsoft.com/office/officeart/2008/layout/HexagonCluster"/>
    <dgm:cxn modelId="{61B3A2D1-5F01-4881-BA29-1E0A909EE8E8}" type="presParOf" srcId="{C088F09A-E59A-488C-AE68-27BF046FDB74}" destId="{05FFFC9F-0ECB-4B00-A1B1-08DEF847D968}" srcOrd="10" destOrd="0" presId="urn:microsoft.com/office/officeart/2008/layout/HexagonCluster"/>
    <dgm:cxn modelId="{EE46AA6E-09A6-4B57-B660-E02931B53EC1}" type="presParOf" srcId="{05FFFC9F-0ECB-4B00-A1B1-08DEF847D968}" destId="{7E11CC86-A640-43A1-9181-1B8C104BFE81}" srcOrd="0" destOrd="0" presId="urn:microsoft.com/office/officeart/2008/layout/HexagonCluster"/>
    <dgm:cxn modelId="{A3223EE3-8BE7-472E-9BB6-2C2854EE658E}" type="presParOf" srcId="{C088F09A-E59A-488C-AE68-27BF046FDB74}" destId="{A3DD93D3-444E-4863-BB8C-F7ED62755011}" srcOrd="11" destOrd="0" presId="urn:microsoft.com/office/officeart/2008/layout/HexagonCluster"/>
    <dgm:cxn modelId="{7C929376-E7B9-446A-A1B1-0E846074537B}" type="presParOf" srcId="{A3DD93D3-444E-4863-BB8C-F7ED62755011}" destId="{BD8630A7-E394-4EA5-A684-0F4D53CA204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7254F7-F105-4A2E-A57C-1ADC5B11EDE7}" type="doc">
      <dgm:prSet loTypeId="urn:microsoft.com/office/officeart/2005/8/layout/process2" loCatId="process" qsTypeId="urn:microsoft.com/office/officeart/2005/8/quickstyle/3d2" qsCatId="3D" csTypeId="urn:microsoft.com/office/officeart/2005/8/colors/accent5_2" csCatId="accent5" phldr="1"/>
      <dgm:spPr/>
    </dgm:pt>
    <dgm:pt modelId="{2A077DAF-C563-4C31-BCAD-50076CADC8A1}">
      <dgm:prSet phldrT="[Text]" custT="1"/>
      <dgm:spPr/>
      <dgm:t>
        <a:bodyPr/>
        <a:lstStyle/>
        <a:p>
          <a:r>
            <a:rPr lang="ro-RO" sz="1800" dirty="0" smtClean="0">
              <a:latin typeface="Times New Roman" panose="02020603050405020304" pitchFamily="18" charset="0"/>
              <a:cs typeface="Times New Roman" panose="02020603050405020304" pitchFamily="18" charset="0"/>
            </a:rPr>
            <a:t>P</a:t>
          </a:r>
          <a:endParaRPr lang="en-US" sz="1800" dirty="0">
            <a:latin typeface="Times New Roman" panose="02020603050405020304" pitchFamily="18" charset="0"/>
            <a:cs typeface="Times New Roman" panose="02020603050405020304" pitchFamily="18" charset="0"/>
          </a:endParaRPr>
        </a:p>
      </dgm:t>
    </dgm:pt>
    <dgm:pt modelId="{F52423E9-9E60-47E7-9FEB-78DB126F61FD}" type="parTrans" cxnId="{A02D88F6-55D6-497B-9BC1-6F5B97F93DDF}">
      <dgm:prSet/>
      <dgm:spPr/>
      <dgm:t>
        <a:bodyPr/>
        <a:lstStyle/>
        <a:p>
          <a:endParaRPr lang="en-US"/>
        </a:p>
      </dgm:t>
    </dgm:pt>
    <dgm:pt modelId="{6A25EE8C-3A95-4571-BDF9-8686289A4998}" type="sibTrans" cxnId="{A02D88F6-55D6-497B-9BC1-6F5B97F93DDF}">
      <dgm:prSet/>
      <dgm:spPr/>
      <dgm:t>
        <a:bodyPr/>
        <a:lstStyle/>
        <a:p>
          <a:endParaRPr lang="en-US"/>
        </a:p>
      </dgm:t>
    </dgm:pt>
    <dgm:pt modelId="{A64C4427-11E0-41F5-A4D8-7EF6B53024FD}">
      <dgm:prSet phldrT="[Text]"/>
      <dgm:spPr/>
      <dgm:t>
        <a:bodyPr/>
        <a:lstStyle/>
        <a:p>
          <a:r>
            <a:rPr lang="ro-RO" dirty="0" smtClean="0"/>
            <a:t>R</a:t>
          </a:r>
          <a:endParaRPr lang="en-US" dirty="0"/>
        </a:p>
      </dgm:t>
    </dgm:pt>
    <dgm:pt modelId="{583CFD01-49A6-4E5E-9E17-D72C783E44A2}" type="parTrans" cxnId="{6CE74779-04DB-413E-9D48-3268571F1658}">
      <dgm:prSet/>
      <dgm:spPr/>
      <dgm:t>
        <a:bodyPr/>
        <a:lstStyle/>
        <a:p>
          <a:endParaRPr lang="en-US"/>
        </a:p>
      </dgm:t>
    </dgm:pt>
    <dgm:pt modelId="{D8E37969-4635-4BA7-A601-B660910F7C24}" type="sibTrans" cxnId="{6CE74779-04DB-413E-9D48-3268571F1658}">
      <dgm:prSet/>
      <dgm:spPr/>
      <dgm:t>
        <a:bodyPr/>
        <a:lstStyle/>
        <a:p>
          <a:endParaRPr lang="en-US"/>
        </a:p>
      </dgm:t>
    </dgm:pt>
    <dgm:pt modelId="{6BDFEE92-697C-4A8E-9C0B-463AAB9D3D76}">
      <dgm:prSet phldrT="[Text]"/>
      <dgm:spPr/>
      <dgm:t>
        <a:bodyPr/>
        <a:lstStyle/>
        <a:p>
          <a:r>
            <a:rPr lang="ro-RO" dirty="0" smtClean="0"/>
            <a:t>O</a:t>
          </a:r>
          <a:endParaRPr lang="en-US" dirty="0"/>
        </a:p>
      </dgm:t>
    </dgm:pt>
    <dgm:pt modelId="{7323CBA9-C503-4126-A86A-51504C85E9D4}" type="parTrans" cxnId="{C629A2CB-F5BC-467A-8240-592B8C6F4880}">
      <dgm:prSet/>
      <dgm:spPr/>
      <dgm:t>
        <a:bodyPr/>
        <a:lstStyle/>
        <a:p>
          <a:endParaRPr lang="en-US"/>
        </a:p>
      </dgm:t>
    </dgm:pt>
    <dgm:pt modelId="{33467EF0-0B7F-4D05-8D4E-03D1A461ECFD}" type="sibTrans" cxnId="{C629A2CB-F5BC-467A-8240-592B8C6F4880}">
      <dgm:prSet/>
      <dgm:spPr/>
      <dgm:t>
        <a:bodyPr/>
        <a:lstStyle/>
        <a:p>
          <a:endParaRPr lang="en-US"/>
        </a:p>
      </dgm:t>
    </dgm:pt>
    <dgm:pt modelId="{A76C31F9-3F05-4422-BAC8-E32D1B51AF30}" type="pres">
      <dgm:prSet presAssocID="{7E7254F7-F105-4A2E-A57C-1ADC5B11EDE7}" presName="linearFlow" presStyleCnt="0">
        <dgm:presLayoutVars>
          <dgm:resizeHandles val="exact"/>
        </dgm:presLayoutVars>
      </dgm:prSet>
      <dgm:spPr/>
    </dgm:pt>
    <dgm:pt modelId="{9EAD5DD8-39F2-41DE-932E-06DA42729E29}" type="pres">
      <dgm:prSet presAssocID="{2A077DAF-C563-4C31-BCAD-50076CADC8A1}" presName="node" presStyleLbl="node1" presStyleIdx="0" presStyleCnt="3">
        <dgm:presLayoutVars>
          <dgm:bulletEnabled val="1"/>
        </dgm:presLayoutVars>
      </dgm:prSet>
      <dgm:spPr/>
      <dgm:t>
        <a:bodyPr/>
        <a:lstStyle/>
        <a:p>
          <a:endParaRPr lang="en-US"/>
        </a:p>
      </dgm:t>
    </dgm:pt>
    <dgm:pt modelId="{834B7F26-C936-4A63-B687-09F71F6F6104}" type="pres">
      <dgm:prSet presAssocID="{6A25EE8C-3A95-4571-BDF9-8686289A4998}" presName="sibTrans" presStyleLbl="sibTrans2D1" presStyleIdx="0" presStyleCnt="2"/>
      <dgm:spPr/>
      <dgm:t>
        <a:bodyPr/>
        <a:lstStyle/>
        <a:p>
          <a:endParaRPr lang="en-US"/>
        </a:p>
      </dgm:t>
    </dgm:pt>
    <dgm:pt modelId="{33AEB67F-B700-4D3C-8B22-D5C686912DD6}" type="pres">
      <dgm:prSet presAssocID="{6A25EE8C-3A95-4571-BDF9-8686289A4998}" presName="connectorText" presStyleLbl="sibTrans2D1" presStyleIdx="0" presStyleCnt="2"/>
      <dgm:spPr/>
      <dgm:t>
        <a:bodyPr/>
        <a:lstStyle/>
        <a:p>
          <a:endParaRPr lang="en-US"/>
        </a:p>
      </dgm:t>
    </dgm:pt>
    <dgm:pt modelId="{98BC3F49-3232-4954-B59C-D5A7583887E4}" type="pres">
      <dgm:prSet presAssocID="{A64C4427-11E0-41F5-A4D8-7EF6B53024FD}" presName="node" presStyleLbl="node1" presStyleIdx="1" presStyleCnt="3">
        <dgm:presLayoutVars>
          <dgm:bulletEnabled val="1"/>
        </dgm:presLayoutVars>
      </dgm:prSet>
      <dgm:spPr/>
      <dgm:t>
        <a:bodyPr/>
        <a:lstStyle/>
        <a:p>
          <a:endParaRPr lang="en-US"/>
        </a:p>
      </dgm:t>
    </dgm:pt>
    <dgm:pt modelId="{3A8096E6-F440-40B3-AAEC-09C319ADA1F1}" type="pres">
      <dgm:prSet presAssocID="{D8E37969-4635-4BA7-A601-B660910F7C24}" presName="sibTrans" presStyleLbl="sibTrans2D1" presStyleIdx="1" presStyleCnt="2"/>
      <dgm:spPr/>
      <dgm:t>
        <a:bodyPr/>
        <a:lstStyle/>
        <a:p>
          <a:endParaRPr lang="en-US"/>
        </a:p>
      </dgm:t>
    </dgm:pt>
    <dgm:pt modelId="{219664C7-0C2C-4DAC-8A1E-363389F43D75}" type="pres">
      <dgm:prSet presAssocID="{D8E37969-4635-4BA7-A601-B660910F7C24}" presName="connectorText" presStyleLbl="sibTrans2D1" presStyleIdx="1" presStyleCnt="2"/>
      <dgm:spPr/>
      <dgm:t>
        <a:bodyPr/>
        <a:lstStyle/>
        <a:p>
          <a:endParaRPr lang="en-US"/>
        </a:p>
      </dgm:t>
    </dgm:pt>
    <dgm:pt modelId="{7B93929E-842E-4070-85A4-42222C4ECEEC}" type="pres">
      <dgm:prSet presAssocID="{6BDFEE92-697C-4A8E-9C0B-463AAB9D3D76}" presName="node" presStyleLbl="node1" presStyleIdx="2" presStyleCnt="3">
        <dgm:presLayoutVars>
          <dgm:bulletEnabled val="1"/>
        </dgm:presLayoutVars>
      </dgm:prSet>
      <dgm:spPr/>
      <dgm:t>
        <a:bodyPr/>
        <a:lstStyle/>
        <a:p>
          <a:endParaRPr lang="en-US"/>
        </a:p>
      </dgm:t>
    </dgm:pt>
  </dgm:ptLst>
  <dgm:cxnLst>
    <dgm:cxn modelId="{13E3084D-45BD-4287-98A5-989D527A0C28}" type="presOf" srcId="{6BDFEE92-697C-4A8E-9C0B-463AAB9D3D76}" destId="{7B93929E-842E-4070-85A4-42222C4ECEEC}" srcOrd="0" destOrd="0" presId="urn:microsoft.com/office/officeart/2005/8/layout/process2"/>
    <dgm:cxn modelId="{DDFA9D34-7E30-4DCC-A652-99B5F5EFD4C7}" type="presOf" srcId="{6A25EE8C-3A95-4571-BDF9-8686289A4998}" destId="{33AEB67F-B700-4D3C-8B22-D5C686912DD6}" srcOrd="1" destOrd="0" presId="urn:microsoft.com/office/officeart/2005/8/layout/process2"/>
    <dgm:cxn modelId="{FA470306-C47C-4E22-A070-49DFFF66A450}" type="presOf" srcId="{6A25EE8C-3A95-4571-BDF9-8686289A4998}" destId="{834B7F26-C936-4A63-B687-09F71F6F6104}" srcOrd="0" destOrd="0" presId="urn:microsoft.com/office/officeart/2005/8/layout/process2"/>
    <dgm:cxn modelId="{C629A2CB-F5BC-467A-8240-592B8C6F4880}" srcId="{7E7254F7-F105-4A2E-A57C-1ADC5B11EDE7}" destId="{6BDFEE92-697C-4A8E-9C0B-463AAB9D3D76}" srcOrd="2" destOrd="0" parTransId="{7323CBA9-C503-4126-A86A-51504C85E9D4}" sibTransId="{33467EF0-0B7F-4D05-8D4E-03D1A461ECFD}"/>
    <dgm:cxn modelId="{3CB7F9AA-D474-4EF2-AE20-5EDD9AB8AFEE}" type="presOf" srcId="{D8E37969-4635-4BA7-A601-B660910F7C24}" destId="{219664C7-0C2C-4DAC-8A1E-363389F43D75}" srcOrd="1" destOrd="0" presId="urn:microsoft.com/office/officeart/2005/8/layout/process2"/>
    <dgm:cxn modelId="{6EC31F05-E67D-4096-B02A-F1B273E15D90}" type="presOf" srcId="{D8E37969-4635-4BA7-A601-B660910F7C24}" destId="{3A8096E6-F440-40B3-AAEC-09C319ADA1F1}" srcOrd="0" destOrd="0" presId="urn:microsoft.com/office/officeart/2005/8/layout/process2"/>
    <dgm:cxn modelId="{F3A16BF2-5F10-4BFB-AC19-A474EE006260}" type="presOf" srcId="{7E7254F7-F105-4A2E-A57C-1ADC5B11EDE7}" destId="{A76C31F9-3F05-4422-BAC8-E32D1B51AF30}" srcOrd="0" destOrd="0" presId="urn:microsoft.com/office/officeart/2005/8/layout/process2"/>
    <dgm:cxn modelId="{A02D88F6-55D6-497B-9BC1-6F5B97F93DDF}" srcId="{7E7254F7-F105-4A2E-A57C-1ADC5B11EDE7}" destId="{2A077DAF-C563-4C31-BCAD-50076CADC8A1}" srcOrd="0" destOrd="0" parTransId="{F52423E9-9E60-47E7-9FEB-78DB126F61FD}" sibTransId="{6A25EE8C-3A95-4571-BDF9-8686289A4998}"/>
    <dgm:cxn modelId="{6CE74779-04DB-413E-9D48-3268571F1658}" srcId="{7E7254F7-F105-4A2E-A57C-1ADC5B11EDE7}" destId="{A64C4427-11E0-41F5-A4D8-7EF6B53024FD}" srcOrd="1" destOrd="0" parTransId="{583CFD01-49A6-4E5E-9E17-D72C783E44A2}" sibTransId="{D8E37969-4635-4BA7-A601-B660910F7C24}"/>
    <dgm:cxn modelId="{948EFC56-D963-4052-A8D0-14E03E34D895}" type="presOf" srcId="{2A077DAF-C563-4C31-BCAD-50076CADC8A1}" destId="{9EAD5DD8-39F2-41DE-932E-06DA42729E29}" srcOrd="0" destOrd="0" presId="urn:microsoft.com/office/officeart/2005/8/layout/process2"/>
    <dgm:cxn modelId="{1E169466-CEDC-42A5-B10B-0DBD90784171}" type="presOf" srcId="{A64C4427-11E0-41F5-A4D8-7EF6B53024FD}" destId="{98BC3F49-3232-4954-B59C-D5A7583887E4}" srcOrd="0" destOrd="0" presId="urn:microsoft.com/office/officeart/2005/8/layout/process2"/>
    <dgm:cxn modelId="{C3402BEF-67AB-4676-ADE0-43191FCA72C6}" type="presParOf" srcId="{A76C31F9-3F05-4422-BAC8-E32D1B51AF30}" destId="{9EAD5DD8-39F2-41DE-932E-06DA42729E29}" srcOrd="0" destOrd="0" presId="urn:microsoft.com/office/officeart/2005/8/layout/process2"/>
    <dgm:cxn modelId="{632FC99E-A966-4E96-9991-0CBF865EB046}" type="presParOf" srcId="{A76C31F9-3F05-4422-BAC8-E32D1B51AF30}" destId="{834B7F26-C936-4A63-B687-09F71F6F6104}" srcOrd="1" destOrd="0" presId="urn:microsoft.com/office/officeart/2005/8/layout/process2"/>
    <dgm:cxn modelId="{1989F6A0-4B8F-4025-83DB-DB97FD75E3D4}" type="presParOf" srcId="{834B7F26-C936-4A63-B687-09F71F6F6104}" destId="{33AEB67F-B700-4D3C-8B22-D5C686912DD6}" srcOrd="0" destOrd="0" presId="urn:microsoft.com/office/officeart/2005/8/layout/process2"/>
    <dgm:cxn modelId="{9940ED9D-4581-4F85-A1B2-898DA427EB5E}" type="presParOf" srcId="{A76C31F9-3F05-4422-BAC8-E32D1B51AF30}" destId="{98BC3F49-3232-4954-B59C-D5A7583887E4}" srcOrd="2" destOrd="0" presId="urn:microsoft.com/office/officeart/2005/8/layout/process2"/>
    <dgm:cxn modelId="{AE29E6AA-4F60-4F19-B5AC-8BAAB81D5051}" type="presParOf" srcId="{A76C31F9-3F05-4422-BAC8-E32D1B51AF30}" destId="{3A8096E6-F440-40B3-AAEC-09C319ADA1F1}" srcOrd="3" destOrd="0" presId="urn:microsoft.com/office/officeart/2005/8/layout/process2"/>
    <dgm:cxn modelId="{B040032A-2E89-46DA-892C-3CC2EAE40D8F}" type="presParOf" srcId="{3A8096E6-F440-40B3-AAEC-09C319ADA1F1}" destId="{219664C7-0C2C-4DAC-8A1E-363389F43D75}" srcOrd="0" destOrd="0" presId="urn:microsoft.com/office/officeart/2005/8/layout/process2"/>
    <dgm:cxn modelId="{F5A49141-B811-4033-9E2C-040EDB87E4FF}" type="presParOf" srcId="{A76C31F9-3F05-4422-BAC8-E32D1B51AF30}" destId="{7B93929E-842E-4070-85A4-42222C4ECEE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7254F7-F105-4A2E-A57C-1ADC5B11EDE7}" type="doc">
      <dgm:prSet loTypeId="urn:microsoft.com/office/officeart/2005/8/layout/process2" loCatId="process" qsTypeId="urn:microsoft.com/office/officeart/2005/8/quickstyle/3d2" qsCatId="3D" csTypeId="urn:microsoft.com/office/officeart/2005/8/colors/accent5_2" csCatId="accent5" phldr="1"/>
      <dgm:spPr/>
    </dgm:pt>
    <dgm:pt modelId="{2A077DAF-C563-4C31-BCAD-50076CADC8A1}">
      <dgm:prSet phldrT="[Text]"/>
      <dgm:spPr/>
      <dgm:t>
        <a:bodyPr/>
        <a:lstStyle/>
        <a:p>
          <a:r>
            <a:rPr lang="ro-RO" dirty="0" smtClean="0"/>
            <a:t>E</a:t>
          </a:r>
          <a:endParaRPr lang="en-US" dirty="0"/>
        </a:p>
      </dgm:t>
    </dgm:pt>
    <dgm:pt modelId="{F52423E9-9E60-47E7-9FEB-78DB126F61FD}" type="parTrans" cxnId="{A02D88F6-55D6-497B-9BC1-6F5B97F93DDF}">
      <dgm:prSet/>
      <dgm:spPr/>
      <dgm:t>
        <a:bodyPr/>
        <a:lstStyle/>
        <a:p>
          <a:endParaRPr lang="en-US"/>
        </a:p>
      </dgm:t>
    </dgm:pt>
    <dgm:pt modelId="{6A25EE8C-3A95-4571-BDF9-8686289A4998}" type="sibTrans" cxnId="{A02D88F6-55D6-497B-9BC1-6F5B97F93DDF}">
      <dgm:prSet/>
      <dgm:spPr/>
      <dgm:t>
        <a:bodyPr/>
        <a:lstStyle/>
        <a:p>
          <a:endParaRPr lang="en-US"/>
        </a:p>
      </dgm:t>
    </dgm:pt>
    <dgm:pt modelId="{A64C4427-11E0-41F5-A4D8-7EF6B53024FD}">
      <dgm:prSet phldrT="[Text]"/>
      <dgm:spPr/>
      <dgm:t>
        <a:bodyPr/>
        <a:lstStyle/>
        <a:p>
          <a:r>
            <a:rPr lang="ro-RO" dirty="0" smtClean="0"/>
            <a:t>D</a:t>
          </a:r>
          <a:endParaRPr lang="en-US" dirty="0"/>
        </a:p>
      </dgm:t>
    </dgm:pt>
    <dgm:pt modelId="{583CFD01-49A6-4E5E-9E17-D72C783E44A2}" type="parTrans" cxnId="{6CE74779-04DB-413E-9D48-3268571F1658}">
      <dgm:prSet/>
      <dgm:spPr/>
      <dgm:t>
        <a:bodyPr/>
        <a:lstStyle/>
        <a:p>
          <a:endParaRPr lang="en-US"/>
        </a:p>
      </dgm:t>
    </dgm:pt>
    <dgm:pt modelId="{D8E37969-4635-4BA7-A601-B660910F7C24}" type="sibTrans" cxnId="{6CE74779-04DB-413E-9D48-3268571F1658}">
      <dgm:prSet/>
      <dgm:spPr/>
      <dgm:t>
        <a:bodyPr/>
        <a:lstStyle/>
        <a:p>
          <a:endParaRPr lang="en-US"/>
        </a:p>
      </dgm:t>
    </dgm:pt>
    <dgm:pt modelId="{6BDFEE92-697C-4A8E-9C0B-463AAB9D3D76}">
      <dgm:prSet phldrT="[Text]"/>
      <dgm:spPr/>
      <dgm:t>
        <a:bodyPr/>
        <a:lstStyle/>
        <a:p>
          <a:r>
            <a:rPr lang="ro-RO" dirty="0" smtClean="0"/>
            <a:t>U</a:t>
          </a:r>
          <a:endParaRPr lang="en-US" dirty="0"/>
        </a:p>
      </dgm:t>
    </dgm:pt>
    <dgm:pt modelId="{7323CBA9-C503-4126-A86A-51504C85E9D4}" type="parTrans" cxnId="{C629A2CB-F5BC-467A-8240-592B8C6F4880}">
      <dgm:prSet/>
      <dgm:spPr/>
      <dgm:t>
        <a:bodyPr/>
        <a:lstStyle/>
        <a:p>
          <a:endParaRPr lang="en-US"/>
        </a:p>
      </dgm:t>
    </dgm:pt>
    <dgm:pt modelId="{33467EF0-0B7F-4D05-8D4E-03D1A461ECFD}" type="sibTrans" cxnId="{C629A2CB-F5BC-467A-8240-592B8C6F4880}">
      <dgm:prSet/>
      <dgm:spPr/>
      <dgm:t>
        <a:bodyPr/>
        <a:lstStyle/>
        <a:p>
          <a:endParaRPr lang="en-US"/>
        </a:p>
      </dgm:t>
    </dgm:pt>
    <dgm:pt modelId="{A76C31F9-3F05-4422-BAC8-E32D1B51AF30}" type="pres">
      <dgm:prSet presAssocID="{7E7254F7-F105-4A2E-A57C-1ADC5B11EDE7}" presName="linearFlow" presStyleCnt="0">
        <dgm:presLayoutVars>
          <dgm:resizeHandles val="exact"/>
        </dgm:presLayoutVars>
      </dgm:prSet>
      <dgm:spPr/>
    </dgm:pt>
    <dgm:pt modelId="{9EAD5DD8-39F2-41DE-932E-06DA42729E29}" type="pres">
      <dgm:prSet presAssocID="{2A077DAF-C563-4C31-BCAD-50076CADC8A1}" presName="node" presStyleLbl="node1" presStyleIdx="0" presStyleCnt="3">
        <dgm:presLayoutVars>
          <dgm:bulletEnabled val="1"/>
        </dgm:presLayoutVars>
      </dgm:prSet>
      <dgm:spPr/>
      <dgm:t>
        <a:bodyPr/>
        <a:lstStyle/>
        <a:p>
          <a:endParaRPr lang="en-US"/>
        </a:p>
      </dgm:t>
    </dgm:pt>
    <dgm:pt modelId="{834B7F26-C936-4A63-B687-09F71F6F6104}" type="pres">
      <dgm:prSet presAssocID="{6A25EE8C-3A95-4571-BDF9-8686289A4998}" presName="sibTrans" presStyleLbl="sibTrans2D1" presStyleIdx="0" presStyleCnt="2"/>
      <dgm:spPr/>
      <dgm:t>
        <a:bodyPr/>
        <a:lstStyle/>
        <a:p>
          <a:endParaRPr lang="en-US"/>
        </a:p>
      </dgm:t>
    </dgm:pt>
    <dgm:pt modelId="{33AEB67F-B700-4D3C-8B22-D5C686912DD6}" type="pres">
      <dgm:prSet presAssocID="{6A25EE8C-3A95-4571-BDF9-8686289A4998}" presName="connectorText" presStyleLbl="sibTrans2D1" presStyleIdx="0" presStyleCnt="2"/>
      <dgm:spPr/>
      <dgm:t>
        <a:bodyPr/>
        <a:lstStyle/>
        <a:p>
          <a:endParaRPr lang="en-US"/>
        </a:p>
      </dgm:t>
    </dgm:pt>
    <dgm:pt modelId="{98BC3F49-3232-4954-B59C-D5A7583887E4}" type="pres">
      <dgm:prSet presAssocID="{A64C4427-11E0-41F5-A4D8-7EF6B53024FD}" presName="node" presStyleLbl="node1" presStyleIdx="1" presStyleCnt="3">
        <dgm:presLayoutVars>
          <dgm:bulletEnabled val="1"/>
        </dgm:presLayoutVars>
      </dgm:prSet>
      <dgm:spPr/>
      <dgm:t>
        <a:bodyPr/>
        <a:lstStyle/>
        <a:p>
          <a:endParaRPr lang="en-US"/>
        </a:p>
      </dgm:t>
    </dgm:pt>
    <dgm:pt modelId="{3A8096E6-F440-40B3-AAEC-09C319ADA1F1}" type="pres">
      <dgm:prSet presAssocID="{D8E37969-4635-4BA7-A601-B660910F7C24}" presName="sibTrans" presStyleLbl="sibTrans2D1" presStyleIdx="1" presStyleCnt="2"/>
      <dgm:spPr/>
      <dgm:t>
        <a:bodyPr/>
        <a:lstStyle/>
        <a:p>
          <a:endParaRPr lang="en-US"/>
        </a:p>
      </dgm:t>
    </dgm:pt>
    <dgm:pt modelId="{219664C7-0C2C-4DAC-8A1E-363389F43D75}" type="pres">
      <dgm:prSet presAssocID="{D8E37969-4635-4BA7-A601-B660910F7C24}" presName="connectorText" presStyleLbl="sibTrans2D1" presStyleIdx="1" presStyleCnt="2"/>
      <dgm:spPr/>
      <dgm:t>
        <a:bodyPr/>
        <a:lstStyle/>
        <a:p>
          <a:endParaRPr lang="en-US"/>
        </a:p>
      </dgm:t>
    </dgm:pt>
    <dgm:pt modelId="{7B93929E-842E-4070-85A4-42222C4ECEEC}" type="pres">
      <dgm:prSet presAssocID="{6BDFEE92-697C-4A8E-9C0B-463AAB9D3D76}" presName="node" presStyleLbl="node1" presStyleIdx="2" presStyleCnt="3">
        <dgm:presLayoutVars>
          <dgm:bulletEnabled val="1"/>
        </dgm:presLayoutVars>
      </dgm:prSet>
      <dgm:spPr/>
      <dgm:t>
        <a:bodyPr/>
        <a:lstStyle/>
        <a:p>
          <a:endParaRPr lang="en-US"/>
        </a:p>
      </dgm:t>
    </dgm:pt>
  </dgm:ptLst>
  <dgm:cxnLst>
    <dgm:cxn modelId="{13E3084D-45BD-4287-98A5-989D527A0C28}" type="presOf" srcId="{6BDFEE92-697C-4A8E-9C0B-463AAB9D3D76}" destId="{7B93929E-842E-4070-85A4-42222C4ECEEC}" srcOrd="0" destOrd="0" presId="urn:microsoft.com/office/officeart/2005/8/layout/process2"/>
    <dgm:cxn modelId="{DDFA9D34-7E30-4DCC-A652-99B5F5EFD4C7}" type="presOf" srcId="{6A25EE8C-3A95-4571-BDF9-8686289A4998}" destId="{33AEB67F-B700-4D3C-8B22-D5C686912DD6}" srcOrd="1" destOrd="0" presId="urn:microsoft.com/office/officeart/2005/8/layout/process2"/>
    <dgm:cxn modelId="{FA470306-C47C-4E22-A070-49DFFF66A450}" type="presOf" srcId="{6A25EE8C-3A95-4571-BDF9-8686289A4998}" destId="{834B7F26-C936-4A63-B687-09F71F6F6104}" srcOrd="0" destOrd="0" presId="urn:microsoft.com/office/officeart/2005/8/layout/process2"/>
    <dgm:cxn modelId="{C629A2CB-F5BC-467A-8240-592B8C6F4880}" srcId="{7E7254F7-F105-4A2E-A57C-1ADC5B11EDE7}" destId="{6BDFEE92-697C-4A8E-9C0B-463AAB9D3D76}" srcOrd="2" destOrd="0" parTransId="{7323CBA9-C503-4126-A86A-51504C85E9D4}" sibTransId="{33467EF0-0B7F-4D05-8D4E-03D1A461ECFD}"/>
    <dgm:cxn modelId="{3CB7F9AA-D474-4EF2-AE20-5EDD9AB8AFEE}" type="presOf" srcId="{D8E37969-4635-4BA7-A601-B660910F7C24}" destId="{219664C7-0C2C-4DAC-8A1E-363389F43D75}" srcOrd="1" destOrd="0" presId="urn:microsoft.com/office/officeart/2005/8/layout/process2"/>
    <dgm:cxn modelId="{6EC31F05-E67D-4096-B02A-F1B273E15D90}" type="presOf" srcId="{D8E37969-4635-4BA7-A601-B660910F7C24}" destId="{3A8096E6-F440-40B3-AAEC-09C319ADA1F1}" srcOrd="0" destOrd="0" presId="urn:microsoft.com/office/officeart/2005/8/layout/process2"/>
    <dgm:cxn modelId="{F3A16BF2-5F10-4BFB-AC19-A474EE006260}" type="presOf" srcId="{7E7254F7-F105-4A2E-A57C-1ADC5B11EDE7}" destId="{A76C31F9-3F05-4422-BAC8-E32D1B51AF30}" srcOrd="0" destOrd="0" presId="urn:microsoft.com/office/officeart/2005/8/layout/process2"/>
    <dgm:cxn modelId="{A02D88F6-55D6-497B-9BC1-6F5B97F93DDF}" srcId="{7E7254F7-F105-4A2E-A57C-1ADC5B11EDE7}" destId="{2A077DAF-C563-4C31-BCAD-50076CADC8A1}" srcOrd="0" destOrd="0" parTransId="{F52423E9-9E60-47E7-9FEB-78DB126F61FD}" sibTransId="{6A25EE8C-3A95-4571-BDF9-8686289A4998}"/>
    <dgm:cxn modelId="{6CE74779-04DB-413E-9D48-3268571F1658}" srcId="{7E7254F7-F105-4A2E-A57C-1ADC5B11EDE7}" destId="{A64C4427-11E0-41F5-A4D8-7EF6B53024FD}" srcOrd="1" destOrd="0" parTransId="{583CFD01-49A6-4E5E-9E17-D72C783E44A2}" sibTransId="{D8E37969-4635-4BA7-A601-B660910F7C24}"/>
    <dgm:cxn modelId="{948EFC56-D963-4052-A8D0-14E03E34D895}" type="presOf" srcId="{2A077DAF-C563-4C31-BCAD-50076CADC8A1}" destId="{9EAD5DD8-39F2-41DE-932E-06DA42729E29}" srcOrd="0" destOrd="0" presId="urn:microsoft.com/office/officeart/2005/8/layout/process2"/>
    <dgm:cxn modelId="{1E169466-CEDC-42A5-B10B-0DBD90784171}" type="presOf" srcId="{A64C4427-11E0-41F5-A4D8-7EF6B53024FD}" destId="{98BC3F49-3232-4954-B59C-D5A7583887E4}" srcOrd="0" destOrd="0" presId="urn:microsoft.com/office/officeart/2005/8/layout/process2"/>
    <dgm:cxn modelId="{C3402BEF-67AB-4676-ADE0-43191FCA72C6}" type="presParOf" srcId="{A76C31F9-3F05-4422-BAC8-E32D1B51AF30}" destId="{9EAD5DD8-39F2-41DE-932E-06DA42729E29}" srcOrd="0" destOrd="0" presId="urn:microsoft.com/office/officeart/2005/8/layout/process2"/>
    <dgm:cxn modelId="{632FC99E-A966-4E96-9991-0CBF865EB046}" type="presParOf" srcId="{A76C31F9-3F05-4422-BAC8-E32D1B51AF30}" destId="{834B7F26-C936-4A63-B687-09F71F6F6104}" srcOrd="1" destOrd="0" presId="urn:microsoft.com/office/officeart/2005/8/layout/process2"/>
    <dgm:cxn modelId="{1989F6A0-4B8F-4025-83DB-DB97FD75E3D4}" type="presParOf" srcId="{834B7F26-C936-4A63-B687-09F71F6F6104}" destId="{33AEB67F-B700-4D3C-8B22-D5C686912DD6}" srcOrd="0" destOrd="0" presId="urn:microsoft.com/office/officeart/2005/8/layout/process2"/>
    <dgm:cxn modelId="{9940ED9D-4581-4F85-A1B2-898DA427EB5E}" type="presParOf" srcId="{A76C31F9-3F05-4422-BAC8-E32D1B51AF30}" destId="{98BC3F49-3232-4954-B59C-D5A7583887E4}" srcOrd="2" destOrd="0" presId="urn:microsoft.com/office/officeart/2005/8/layout/process2"/>
    <dgm:cxn modelId="{AE29E6AA-4F60-4F19-B5AC-8BAAB81D5051}" type="presParOf" srcId="{A76C31F9-3F05-4422-BAC8-E32D1B51AF30}" destId="{3A8096E6-F440-40B3-AAEC-09C319ADA1F1}" srcOrd="3" destOrd="0" presId="urn:microsoft.com/office/officeart/2005/8/layout/process2"/>
    <dgm:cxn modelId="{B040032A-2E89-46DA-892C-3CC2EAE40D8F}" type="presParOf" srcId="{3A8096E6-F440-40B3-AAEC-09C319ADA1F1}" destId="{219664C7-0C2C-4DAC-8A1E-363389F43D75}" srcOrd="0" destOrd="0" presId="urn:microsoft.com/office/officeart/2005/8/layout/process2"/>
    <dgm:cxn modelId="{F5A49141-B811-4033-9E2C-040EDB87E4FF}" type="presParOf" srcId="{A76C31F9-3F05-4422-BAC8-E32D1B51AF30}" destId="{7B93929E-842E-4070-85A4-42222C4ECEEC}"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7254F7-F105-4A2E-A57C-1ADC5B11EDE7}" type="doc">
      <dgm:prSet loTypeId="urn:microsoft.com/office/officeart/2005/8/layout/process2" loCatId="process" qsTypeId="urn:microsoft.com/office/officeart/2005/8/quickstyle/simple1" qsCatId="simple" csTypeId="urn:microsoft.com/office/officeart/2005/8/colors/accent1_2" csCatId="accent1" phldr="1"/>
      <dgm:spPr/>
    </dgm:pt>
    <dgm:pt modelId="{A76C31F9-3F05-4422-BAC8-E32D1B51AF30}" type="pres">
      <dgm:prSet presAssocID="{7E7254F7-F105-4A2E-A57C-1ADC5B11EDE7}" presName="linearFlow" presStyleCnt="0">
        <dgm:presLayoutVars>
          <dgm:resizeHandles val="exact"/>
        </dgm:presLayoutVars>
      </dgm:prSet>
      <dgm:spPr/>
    </dgm:pt>
  </dgm:ptLst>
  <dgm:cxnLst>
    <dgm:cxn modelId="{F3A16BF2-5F10-4BFB-AC19-A474EE006260}" type="presOf" srcId="{7E7254F7-F105-4A2E-A57C-1ADC5B11EDE7}" destId="{A76C31F9-3F05-4422-BAC8-E32D1B51AF30}" srcOrd="0"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D6CFFD-8E8F-45EA-B812-3A92065678AB}" type="doc">
      <dgm:prSet loTypeId="urn:microsoft.com/office/officeart/2005/8/layout/radial6" loCatId="cycle" qsTypeId="urn:microsoft.com/office/officeart/2005/8/quickstyle/3d3" qsCatId="3D" csTypeId="urn:microsoft.com/office/officeart/2005/8/colors/accent5_2" csCatId="accent5" phldr="1"/>
      <dgm:spPr/>
      <dgm:t>
        <a:bodyPr/>
        <a:lstStyle/>
        <a:p>
          <a:endParaRPr lang="en-US"/>
        </a:p>
      </dgm:t>
    </dgm:pt>
    <dgm:pt modelId="{758A85A9-5CCC-4963-92F6-0F8C2FF0BBCC}">
      <dgm:prSet phldrT="[Text]" custT="1"/>
      <dgm:spPr/>
      <dgm:t>
        <a:bodyPr/>
        <a:lstStyle/>
        <a:p>
          <a:r>
            <a:rPr lang="ro-RO" sz="2400" b="1" dirty="0" smtClean="0">
              <a:latin typeface="Times New Roman" panose="02020603050405020304" pitchFamily="18" charset="0"/>
              <a:cs typeface="Times New Roman" panose="02020603050405020304" pitchFamily="18" charset="0"/>
            </a:rPr>
            <a:t>Concursuri și competiții sportive</a:t>
          </a:r>
          <a:endParaRPr lang="en-US" sz="2400" b="1" dirty="0">
            <a:latin typeface="Times New Roman" panose="02020603050405020304" pitchFamily="18" charset="0"/>
            <a:cs typeface="Times New Roman" panose="02020603050405020304" pitchFamily="18" charset="0"/>
          </a:endParaRPr>
        </a:p>
      </dgm:t>
    </dgm:pt>
    <dgm:pt modelId="{E7C05C98-4FB2-431F-B581-1969B3959202}" type="parTrans" cxnId="{D4EE093C-AFF1-4FAD-B51F-A7F13CF3A7C6}">
      <dgm:prSet/>
      <dgm:spPr/>
      <dgm:t>
        <a:bodyPr/>
        <a:lstStyle/>
        <a:p>
          <a:endParaRPr lang="en-US"/>
        </a:p>
      </dgm:t>
    </dgm:pt>
    <dgm:pt modelId="{8125E881-8A62-488F-90F5-C95ACA4617D7}" type="sibTrans" cxnId="{D4EE093C-AFF1-4FAD-B51F-A7F13CF3A7C6}">
      <dgm:prSet/>
      <dgm:spPr/>
      <dgm:t>
        <a:bodyPr/>
        <a:lstStyle/>
        <a:p>
          <a:endParaRPr lang="en-US"/>
        </a:p>
      </dgm:t>
    </dgm:pt>
    <dgm:pt modelId="{E77CD6BA-D771-45CA-9CAA-647BDF38754D}">
      <dgm:prSet phldrT="[Text]" custT="1"/>
      <dgm:spPr/>
      <dgm:t>
        <a:bodyPr/>
        <a:lstStyle/>
        <a:p>
          <a:r>
            <a:rPr lang="ro-RO" sz="2400" b="1" dirty="0" smtClean="0">
              <a:latin typeface="Times New Roman" panose="02020603050405020304" pitchFamily="18" charset="0"/>
              <a:cs typeface="Times New Roman" panose="02020603050405020304" pitchFamily="18" charset="0"/>
            </a:rPr>
            <a:t>Fotbal</a:t>
          </a:r>
          <a:endParaRPr lang="en-US" sz="2400" b="1" dirty="0">
            <a:latin typeface="Times New Roman" panose="02020603050405020304" pitchFamily="18" charset="0"/>
            <a:cs typeface="Times New Roman" panose="02020603050405020304" pitchFamily="18" charset="0"/>
          </a:endParaRPr>
        </a:p>
      </dgm:t>
    </dgm:pt>
    <dgm:pt modelId="{BBE98575-F9D7-415B-8D1F-5C8739480FA5}" type="parTrans" cxnId="{BA544552-A6A9-4929-B5A1-23BD71EBAD87}">
      <dgm:prSet/>
      <dgm:spPr/>
      <dgm:t>
        <a:bodyPr/>
        <a:lstStyle/>
        <a:p>
          <a:endParaRPr lang="en-US"/>
        </a:p>
      </dgm:t>
    </dgm:pt>
    <dgm:pt modelId="{BE078EEE-9690-4CA6-81BD-E0EA885309EC}" type="sibTrans" cxnId="{BA544552-A6A9-4929-B5A1-23BD71EBAD87}">
      <dgm:prSet/>
      <dgm:spPr/>
      <dgm:t>
        <a:bodyPr/>
        <a:lstStyle/>
        <a:p>
          <a:endParaRPr lang="en-US"/>
        </a:p>
      </dgm:t>
    </dgm:pt>
    <dgm:pt modelId="{21A0748D-899B-42F7-9FC6-835094AAFEDD}">
      <dgm:prSet phldrT="[Text]" custT="1"/>
      <dgm:spPr/>
      <dgm:t>
        <a:bodyPr/>
        <a:lstStyle/>
        <a:p>
          <a:r>
            <a:rPr lang="ro-RO" sz="2400" b="1" dirty="0" smtClean="0">
              <a:latin typeface="Times New Roman" panose="02020603050405020304" pitchFamily="18" charset="0"/>
              <a:cs typeface="Times New Roman" panose="02020603050405020304" pitchFamily="18" charset="0"/>
            </a:rPr>
            <a:t>Volei</a:t>
          </a:r>
          <a:endParaRPr lang="en-US" sz="2400" b="1" dirty="0">
            <a:latin typeface="Times New Roman" panose="02020603050405020304" pitchFamily="18" charset="0"/>
            <a:cs typeface="Times New Roman" panose="02020603050405020304" pitchFamily="18" charset="0"/>
          </a:endParaRPr>
        </a:p>
      </dgm:t>
    </dgm:pt>
    <dgm:pt modelId="{407BE139-ADC6-4CA8-B1D4-8A949D30A56C}" type="parTrans" cxnId="{746B38B6-1CCB-4265-9D1C-76D8B42AF186}">
      <dgm:prSet/>
      <dgm:spPr/>
      <dgm:t>
        <a:bodyPr/>
        <a:lstStyle/>
        <a:p>
          <a:endParaRPr lang="en-US"/>
        </a:p>
      </dgm:t>
    </dgm:pt>
    <dgm:pt modelId="{7E7036D4-11DE-475A-A927-CFED03609632}" type="sibTrans" cxnId="{746B38B6-1CCB-4265-9D1C-76D8B42AF186}">
      <dgm:prSet/>
      <dgm:spPr/>
      <dgm:t>
        <a:bodyPr/>
        <a:lstStyle/>
        <a:p>
          <a:endParaRPr lang="en-US"/>
        </a:p>
      </dgm:t>
    </dgm:pt>
    <dgm:pt modelId="{D9965B2F-1ECD-401B-A8E7-CF5781BDE2EE}">
      <dgm:prSet phldrT="[Text]" custT="1"/>
      <dgm:spPr/>
      <dgm:t>
        <a:bodyPr/>
        <a:lstStyle/>
        <a:p>
          <a:r>
            <a:rPr lang="ro-RO" sz="2400" b="1" dirty="0" smtClean="0">
              <a:latin typeface="Times New Roman" panose="02020603050405020304" pitchFamily="18" charset="0"/>
              <a:cs typeface="Times New Roman" panose="02020603050405020304" pitchFamily="18" charset="0"/>
            </a:rPr>
            <a:t>Baschet</a:t>
          </a:r>
          <a:endParaRPr lang="en-US" sz="2400" b="1" dirty="0">
            <a:latin typeface="Times New Roman" panose="02020603050405020304" pitchFamily="18" charset="0"/>
            <a:cs typeface="Times New Roman" panose="02020603050405020304" pitchFamily="18" charset="0"/>
          </a:endParaRPr>
        </a:p>
      </dgm:t>
    </dgm:pt>
    <dgm:pt modelId="{AF2F4E5E-58B6-4E26-8662-A96641F68134}" type="parTrans" cxnId="{B118A3A8-219D-4280-8105-56FFD2B7EE54}">
      <dgm:prSet/>
      <dgm:spPr/>
      <dgm:t>
        <a:bodyPr/>
        <a:lstStyle/>
        <a:p>
          <a:endParaRPr lang="en-US"/>
        </a:p>
      </dgm:t>
    </dgm:pt>
    <dgm:pt modelId="{B2F0388D-454E-4D41-8EC9-59D58873ABB9}" type="sibTrans" cxnId="{B118A3A8-219D-4280-8105-56FFD2B7EE54}">
      <dgm:prSet/>
      <dgm:spPr/>
      <dgm:t>
        <a:bodyPr/>
        <a:lstStyle/>
        <a:p>
          <a:endParaRPr lang="en-US"/>
        </a:p>
      </dgm:t>
    </dgm:pt>
    <dgm:pt modelId="{E49E1C4D-99F7-4926-B6C2-B691E2ABA7F7}">
      <dgm:prSet phldrT="[Text]" custT="1"/>
      <dgm:spPr/>
      <dgm:t>
        <a:bodyPr/>
        <a:lstStyle/>
        <a:p>
          <a:r>
            <a:rPr lang="ro-RO" sz="2400" b="1" dirty="0" smtClean="0">
              <a:latin typeface="Times New Roman" panose="02020603050405020304" pitchFamily="18" charset="0"/>
              <a:cs typeface="Times New Roman" panose="02020603050405020304" pitchFamily="18" charset="0"/>
            </a:rPr>
            <a:t>Tenis de masă</a:t>
          </a:r>
          <a:endParaRPr lang="en-US" sz="2400" b="1" dirty="0">
            <a:latin typeface="Times New Roman" panose="02020603050405020304" pitchFamily="18" charset="0"/>
            <a:cs typeface="Times New Roman" panose="02020603050405020304" pitchFamily="18" charset="0"/>
          </a:endParaRPr>
        </a:p>
      </dgm:t>
    </dgm:pt>
    <dgm:pt modelId="{E5A7CB66-D3A1-44D7-9BE3-5971A12DB0BE}" type="sibTrans" cxnId="{0687AE90-9BBD-47E0-BC22-06CBF249C4B2}">
      <dgm:prSet/>
      <dgm:spPr/>
      <dgm:t>
        <a:bodyPr/>
        <a:lstStyle/>
        <a:p>
          <a:endParaRPr lang="en-US"/>
        </a:p>
      </dgm:t>
    </dgm:pt>
    <dgm:pt modelId="{9187F549-A2A4-4A7E-B001-BB388492B0B3}" type="parTrans" cxnId="{0687AE90-9BBD-47E0-BC22-06CBF249C4B2}">
      <dgm:prSet/>
      <dgm:spPr/>
      <dgm:t>
        <a:bodyPr/>
        <a:lstStyle/>
        <a:p>
          <a:endParaRPr lang="en-US"/>
        </a:p>
      </dgm:t>
    </dgm:pt>
    <dgm:pt modelId="{0C00BB23-FBD9-4771-9EE4-9F1D1CE1D479}">
      <dgm:prSet phldrT="[Text]"/>
      <dgm:spPr/>
      <dgm:t>
        <a:bodyPr/>
        <a:lstStyle/>
        <a:p>
          <a:endParaRPr lang="en-US"/>
        </a:p>
      </dgm:t>
    </dgm:pt>
    <dgm:pt modelId="{9BC142CB-BD83-4F94-A5F5-89E5BAB7035F}" type="parTrans" cxnId="{73E02F9F-6CD5-423C-9C3A-25B156733CEC}">
      <dgm:prSet/>
      <dgm:spPr/>
      <dgm:t>
        <a:bodyPr/>
        <a:lstStyle/>
        <a:p>
          <a:endParaRPr lang="en-US"/>
        </a:p>
      </dgm:t>
    </dgm:pt>
    <dgm:pt modelId="{583F721D-ACB6-4468-8531-D65EC1FC365E}" type="sibTrans" cxnId="{73E02F9F-6CD5-423C-9C3A-25B156733CEC}">
      <dgm:prSet/>
      <dgm:spPr/>
      <dgm:t>
        <a:bodyPr/>
        <a:lstStyle/>
        <a:p>
          <a:endParaRPr lang="en-US"/>
        </a:p>
      </dgm:t>
    </dgm:pt>
    <dgm:pt modelId="{E91AFEC4-1A9A-4FB7-B7B6-8AF06429716C}">
      <dgm:prSet phldrT="[Text]" phldr="1"/>
      <dgm:spPr/>
      <dgm:t>
        <a:bodyPr/>
        <a:lstStyle/>
        <a:p>
          <a:endParaRPr lang="en-US"/>
        </a:p>
      </dgm:t>
    </dgm:pt>
    <dgm:pt modelId="{A8FAF9C5-F74E-4159-8882-1054D14DFE18}" type="parTrans" cxnId="{E56C881D-BD84-4080-AB65-7854185082F0}">
      <dgm:prSet/>
      <dgm:spPr/>
      <dgm:t>
        <a:bodyPr/>
        <a:lstStyle/>
        <a:p>
          <a:endParaRPr lang="en-US"/>
        </a:p>
      </dgm:t>
    </dgm:pt>
    <dgm:pt modelId="{F3C88BA7-2EC0-4A66-84E1-353F04904ED9}" type="sibTrans" cxnId="{E56C881D-BD84-4080-AB65-7854185082F0}">
      <dgm:prSet/>
      <dgm:spPr/>
      <dgm:t>
        <a:bodyPr/>
        <a:lstStyle/>
        <a:p>
          <a:endParaRPr lang="en-US"/>
        </a:p>
      </dgm:t>
    </dgm:pt>
    <dgm:pt modelId="{836B7555-5342-4068-A575-FED2CEAEEE78}" type="pres">
      <dgm:prSet presAssocID="{B6D6CFFD-8E8F-45EA-B812-3A92065678AB}" presName="Name0" presStyleCnt="0">
        <dgm:presLayoutVars>
          <dgm:chMax val="1"/>
          <dgm:dir/>
          <dgm:animLvl val="ctr"/>
          <dgm:resizeHandles val="exact"/>
        </dgm:presLayoutVars>
      </dgm:prSet>
      <dgm:spPr/>
      <dgm:t>
        <a:bodyPr/>
        <a:lstStyle/>
        <a:p>
          <a:endParaRPr lang="en-US"/>
        </a:p>
      </dgm:t>
    </dgm:pt>
    <dgm:pt modelId="{066690CC-280B-4ACE-B978-1C58643CDC94}" type="pres">
      <dgm:prSet presAssocID="{758A85A9-5CCC-4963-92F6-0F8C2FF0BBCC}" presName="centerShape" presStyleLbl="node0" presStyleIdx="0" presStyleCnt="1" custScaleX="131690" custScaleY="113726"/>
      <dgm:spPr/>
      <dgm:t>
        <a:bodyPr/>
        <a:lstStyle/>
        <a:p>
          <a:endParaRPr lang="en-US"/>
        </a:p>
      </dgm:t>
    </dgm:pt>
    <dgm:pt modelId="{3B96441A-1A22-4BCA-9317-904808B7A3E7}" type="pres">
      <dgm:prSet presAssocID="{E77CD6BA-D771-45CA-9CAA-647BDF38754D}" presName="node" presStyleLbl="node1" presStyleIdx="0" presStyleCnt="4" custScaleX="119528">
        <dgm:presLayoutVars>
          <dgm:bulletEnabled val="1"/>
        </dgm:presLayoutVars>
      </dgm:prSet>
      <dgm:spPr/>
      <dgm:t>
        <a:bodyPr/>
        <a:lstStyle/>
        <a:p>
          <a:endParaRPr lang="en-US"/>
        </a:p>
      </dgm:t>
    </dgm:pt>
    <dgm:pt modelId="{04A35412-E8EB-42DE-8076-772AD5F38D9E}" type="pres">
      <dgm:prSet presAssocID="{E77CD6BA-D771-45CA-9CAA-647BDF38754D}" presName="dummy" presStyleCnt="0"/>
      <dgm:spPr/>
    </dgm:pt>
    <dgm:pt modelId="{F986F2D8-DC34-4612-B24B-8CAA3DD29FEC}" type="pres">
      <dgm:prSet presAssocID="{BE078EEE-9690-4CA6-81BD-E0EA885309EC}" presName="sibTrans" presStyleLbl="sibTrans2D1" presStyleIdx="0" presStyleCnt="4"/>
      <dgm:spPr/>
      <dgm:t>
        <a:bodyPr/>
        <a:lstStyle/>
        <a:p>
          <a:endParaRPr lang="en-US"/>
        </a:p>
      </dgm:t>
    </dgm:pt>
    <dgm:pt modelId="{1F7A692A-08EB-42EA-B895-488BB6CF6E65}" type="pres">
      <dgm:prSet presAssocID="{21A0748D-899B-42F7-9FC6-835094AAFEDD}" presName="node" presStyleLbl="node1" presStyleIdx="1" presStyleCnt="4" custScaleX="99563">
        <dgm:presLayoutVars>
          <dgm:bulletEnabled val="1"/>
        </dgm:presLayoutVars>
      </dgm:prSet>
      <dgm:spPr/>
      <dgm:t>
        <a:bodyPr/>
        <a:lstStyle/>
        <a:p>
          <a:endParaRPr lang="en-US"/>
        </a:p>
      </dgm:t>
    </dgm:pt>
    <dgm:pt modelId="{6B3DCCFC-6858-4BA3-BDE6-394B63ADDA02}" type="pres">
      <dgm:prSet presAssocID="{21A0748D-899B-42F7-9FC6-835094AAFEDD}" presName="dummy" presStyleCnt="0"/>
      <dgm:spPr/>
    </dgm:pt>
    <dgm:pt modelId="{923E3D17-E9CF-4A26-8996-BB8F8E346AF1}" type="pres">
      <dgm:prSet presAssocID="{7E7036D4-11DE-475A-A927-CFED03609632}" presName="sibTrans" presStyleLbl="sibTrans2D1" presStyleIdx="1" presStyleCnt="4"/>
      <dgm:spPr/>
      <dgm:t>
        <a:bodyPr/>
        <a:lstStyle/>
        <a:p>
          <a:endParaRPr lang="en-US"/>
        </a:p>
      </dgm:t>
    </dgm:pt>
    <dgm:pt modelId="{FD96C137-80CA-4C5F-A276-23441700906C}" type="pres">
      <dgm:prSet presAssocID="{D9965B2F-1ECD-401B-A8E7-CF5781BDE2EE}" presName="node" presStyleLbl="node1" presStyleIdx="2" presStyleCnt="4" custScaleX="142250">
        <dgm:presLayoutVars>
          <dgm:bulletEnabled val="1"/>
        </dgm:presLayoutVars>
      </dgm:prSet>
      <dgm:spPr/>
      <dgm:t>
        <a:bodyPr/>
        <a:lstStyle/>
        <a:p>
          <a:endParaRPr lang="en-US"/>
        </a:p>
      </dgm:t>
    </dgm:pt>
    <dgm:pt modelId="{7B6F774B-EC47-4F95-B090-CEE9C090A637}" type="pres">
      <dgm:prSet presAssocID="{D9965B2F-1ECD-401B-A8E7-CF5781BDE2EE}" presName="dummy" presStyleCnt="0"/>
      <dgm:spPr/>
    </dgm:pt>
    <dgm:pt modelId="{0DAD2F3C-0925-4115-A19A-811FD24AF5E1}" type="pres">
      <dgm:prSet presAssocID="{B2F0388D-454E-4D41-8EC9-59D58873ABB9}" presName="sibTrans" presStyleLbl="sibTrans2D1" presStyleIdx="2" presStyleCnt="4"/>
      <dgm:spPr/>
      <dgm:t>
        <a:bodyPr/>
        <a:lstStyle/>
        <a:p>
          <a:endParaRPr lang="en-US"/>
        </a:p>
      </dgm:t>
    </dgm:pt>
    <dgm:pt modelId="{782E6116-4489-4C0E-B055-B7253AC8EE42}" type="pres">
      <dgm:prSet presAssocID="{E49E1C4D-99F7-4926-B6C2-B691E2ABA7F7}" presName="node" presStyleLbl="node1" presStyleIdx="3" presStyleCnt="4">
        <dgm:presLayoutVars>
          <dgm:bulletEnabled val="1"/>
        </dgm:presLayoutVars>
      </dgm:prSet>
      <dgm:spPr/>
      <dgm:t>
        <a:bodyPr/>
        <a:lstStyle/>
        <a:p>
          <a:endParaRPr lang="en-US"/>
        </a:p>
      </dgm:t>
    </dgm:pt>
    <dgm:pt modelId="{AD23868B-4A3E-444F-BCE4-C89033D7DE81}" type="pres">
      <dgm:prSet presAssocID="{E49E1C4D-99F7-4926-B6C2-B691E2ABA7F7}" presName="dummy" presStyleCnt="0"/>
      <dgm:spPr/>
    </dgm:pt>
    <dgm:pt modelId="{D6BF1B7E-A453-4E88-B253-D61D8BB2DD9C}" type="pres">
      <dgm:prSet presAssocID="{E5A7CB66-D3A1-44D7-9BE3-5971A12DB0BE}" presName="sibTrans" presStyleLbl="sibTrans2D1" presStyleIdx="3" presStyleCnt="4"/>
      <dgm:spPr/>
      <dgm:t>
        <a:bodyPr/>
        <a:lstStyle/>
        <a:p>
          <a:endParaRPr lang="en-US"/>
        </a:p>
      </dgm:t>
    </dgm:pt>
  </dgm:ptLst>
  <dgm:cxnLst>
    <dgm:cxn modelId="{DDD1ADCB-0577-4FDB-B452-93DBF14480F9}" type="presOf" srcId="{7E7036D4-11DE-475A-A927-CFED03609632}" destId="{923E3D17-E9CF-4A26-8996-BB8F8E346AF1}" srcOrd="0" destOrd="0" presId="urn:microsoft.com/office/officeart/2005/8/layout/radial6"/>
    <dgm:cxn modelId="{746B38B6-1CCB-4265-9D1C-76D8B42AF186}" srcId="{758A85A9-5CCC-4963-92F6-0F8C2FF0BBCC}" destId="{21A0748D-899B-42F7-9FC6-835094AAFEDD}" srcOrd="1" destOrd="0" parTransId="{407BE139-ADC6-4CA8-B1D4-8A949D30A56C}" sibTransId="{7E7036D4-11DE-475A-A927-CFED03609632}"/>
    <dgm:cxn modelId="{43B30228-B73F-4018-847B-C42D94206A55}" type="presOf" srcId="{758A85A9-5CCC-4963-92F6-0F8C2FF0BBCC}" destId="{066690CC-280B-4ACE-B978-1C58643CDC94}" srcOrd="0" destOrd="0" presId="urn:microsoft.com/office/officeart/2005/8/layout/radial6"/>
    <dgm:cxn modelId="{BD8331BA-2E52-4D35-8C4C-DACE17159FEE}" type="presOf" srcId="{E77CD6BA-D771-45CA-9CAA-647BDF38754D}" destId="{3B96441A-1A22-4BCA-9317-904808B7A3E7}" srcOrd="0" destOrd="0" presId="urn:microsoft.com/office/officeart/2005/8/layout/radial6"/>
    <dgm:cxn modelId="{AFD35E97-7938-49AA-9965-458FE72D2CFE}" type="presOf" srcId="{D9965B2F-1ECD-401B-A8E7-CF5781BDE2EE}" destId="{FD96C137-80CA-4C5F-A276-23441700906C}" srcOrd="0" destOrd="0" presId="urn:microsoft.com/office/officeart/2005/8/layout/radial6"/>
    <dgm:cxn modelId="{0AB7B3E9-3169-455D-9BA8-29BE7A8D1A3A}" type="presOf" srcId="{E49E1C4D-99F7-4926-B6C2-B691E2ABA7F7}" destId="{782E6116-4489-4C0E-B055-B7253AC8EE42}" srcOrd="0" destOrd="0" presId="urn:microsoft.com/office/officeart/2005/8/layout/radial6"/>
    <dgm:cxn modelId="{6F789826-5086-474C-9F8C-B57487AD347E}" type="presOf" srcId="{BE078EEE-9690-4CA6-81BD-E0EA885309EC}" destId="{F986F2D8-DC34-4612-B24B-8CAA3DD29FEC}" srcOrd="0" destOrd="0" presId="urn:microsoft.com/office/officeart/2005/8/layout/radial6"/>
    <dgm:cxn modelId="{4ACC3F32-E86C-4951-A522-F32F39A1B914}" type="presOf" srcId="{E5A7CB66-D3A1-44D7-9BE3-5971A12DB0BE}" destId="{D6BF1B7E-A453-4E88-B253-D61D8BB2DD9C}" srcOrd="0" destOrd="0" presId="urn:microsoft.com/office/officeart/2005/8/layout/radial6"/>
    <dgm:cxn modelId="{77A99680-15B8-43AD-88DB-A62B7188CDDF}" type="presOf" srcId="{21A0748D-899B-42F7-9FC6-835094AAFEDD}" destId="{1F7A692A-08EB-42EA-B895-488BB6CF6E65}" srcOrd="0" destOrd="0" presId="urn:microsoft.com/office/officeart/2005/8/layout/radial6"/>
    <dgm:cxn modelId="{B118A3A8-219D-4280-8105-56FFD2B7EE54}" srcId="{758A85A9-5CCC-4963-92F6-0F8C2FF0BBCC}" destId="{D9965B2F-1ECD-401B-A8E7-CF5781BDE2EE}" srcOrd="2" destOrd="0" parTransId="{AF2F4E5E-58B6-4E26-8662-A96641F68134}" sibTransId="{B2F0388D-454E-4D41-8EC9-59D58873ABB9}"/>
    <dgm:cxn modelId="{D4EE093C-AFF1-4FAD-B51F-A7F13CF3A7C6}" srcId="{B6D6CFFD-8E8F-45EA-B812-3A92065678AB}" destId="{758A85A9-5CCC-4963-92F6-0F8C2FF0BBCC}" srcOrd="0" destOrd="0" parTransId="{E7C05C98-4FB2-431F-B581-1969B3959202}" sibTransId="{8125E881-8A62-488F-90F5-C95ACA4617D7}"/>
    <dgm:cxn modelId="{0687AE90-9BBD-47E0-BC22-06CBF249C4B2}" srcId="{758A85A9-5CCC-4963-92F6-0F8C2FF0BBCC}" destId="{E49E1C4D-99F7-4926-B6C2-B691E2ABA7F7}" srcOrd="3" destOrd="0" parTransId="{9187F549-A2A4-4A7E-B001-BB388492B0B3}" sibTransId="{E5A7CB66-D3A1-44D7-9BE3-5971A12DB0BE}"/>
    <dgm:cxn modelId="{E56C881D-BD84-4080-AB65-7854185082F0}" srcId="{B6D6CFFD-8E8F-45EA-B812-3A92065678AB}" destId="{E91AFEC4-1A9A-4FB7-B7B6-8AF06429716C}" srcOrd="2" destOrd="0" parTransId="{A8FAF9C5-F74E-4159-8882-1054D14DFE18}" sibTransId="{F3C88BA7-2EC0-4A66-84E1-353F04904ED9}"/>
    <dgm:cxn modelId="{E4D0909C-7A06-45E4-ABBE-A254FAD6AC5C}" type="presOf" srcId="{B6D6CFFD-8E8F-45EA-B812-3A92065678AB}" destId="{836B7555-5342-4068-A575-FED2CEAEEE78}" srcOrd="0" destOrd="0" presId="urn:microsoft.com/office/officeart/2005/8/layout/radial6"/>
    <dgm:cxn modelId="{BA544552-A6A9-4929-B5A1-23BD71EBAD87}" srcId="{758A85A9-5CCC-4963-92F6-0F8C2FF0BBCC}" destId="{E77CD6BA-D771-45CA-9CAA-647BDF38754D}" srcOrd="0" destOrd="0" parTransId="{BBE98575-F9D7-415B-8D1F-5C8739480FA5}" sibTransId="{BE078EEE-9690-4CA6-81BD-E0EA885309EC}"/>
    <dgm:cxn modelId="{73E02F9F-6CD5-423C-9C3A-25B156733CEC}" srcId="{B6D6CFFD-8E8F-45EA-B812-3A92065678AB}" destId="{0C00BB23-FBD9-4771-9EE4-9F1D1CE1D479}" srcOrd="1" destOrd="0" parTransId="{9BC142CB-BD83-4F94-A5F5-89E5BAB7035F}" sibTransId="{583F721D-ACB6-4468-8531-D65EC1FC365E}"/>
    <dgm:cxn modelId="{D5051A8F-6709-4E73-B8C5-64DD5B8EC6CF}" type="presOf" srcId="{B2F0388D-454E-4D41-8EC9-59D58873ABB9}" destId="{0DAD2F3C-0925-4115-A19A-811FD24AF5E1}" srcOrd="0" destOrd="0" presId="urn:microsoft.com/office/officeart/2005/8/layout/radial6"/>
    <dgm:cxn modelId="{5C20E1C4-78B0-4C53-834D-B399A52DB41C}" type="presParOf" srcId="{836B7555-5342-4068-A575-FED2CEAEEE78}" destId="{066690CC-280B-4ACE-B978-1C58643CDC94}" srcOrd="0" destOrd="0" presId="urn:microsoft.com/office/officeart/2005/8/layout/radial6"/>
    <dgm:cxn modelId="{BB1D4535-F4CA-4A10-97D7-7BB37E8A8A87}" type="presParOf" srcId="{836B7555-5342-4068-A575-FED2CEAEEE78}" destId="{3B96441A-1A22-4BCA-9317-904808B7A3E7}" srcOrd="1" destOrd="0" presId="urn:microsoft.com/office/officeart/2005/8/layout/radial6"/>
    <dgm:cxn modelId="{09C257FE-4E6B-46B8-A1BB-28AD1C00491F}" type="presParOf" srcId="{836B7555-5342-4068-A575-FED2CEAEEE78}" destId="{04A35412-E8EB-42DE-8076-772AD5F38D9E}" srcOrd="2" destOrd="0" presId="urn:microsoft.com/office/officeart/2005/8/layout/radial6"/>
    <dgm:cxn modelId="{C8328CFA-24AD-46EC-954D-0C2936D71B22}" type="presParOf" srcId="{836B7555-5342-4068-A575-FED2CEAEEE78}" destId="{F986F2D8-DC34-4612-B24B-8CAA3DD29FEC}" srcOrd="3" destOrd="0" presId="urn:microsoft.com/office/officeart/2005/8/layout/radial6"/>
    <dgm:cxn modelId="{02299965-F109-4AED-9C11-19319B37D132}" type="presParOf" srcId="{836B7555-5342-4068-A575-FED2CEAEEE78}" destId="{1F7A692A-08EB-42EA-B895-488BB6CF6E65}" srcOrd="4" destOrd="0" presId="urn:microsoft.com/office/officeart/2005/8/layout/radial6"/>
    <dgm:cxn modelId="{A66763A5-58CF-4CC4-AD8A-890476951844}" type="presParOf" srcId="{836B7555-5342-4068-A575-FED2CEAEEE78}" destId="{6B3DCCFC-6858-4BA3-BDE6-394B63ADDA02}" srcOrd="5" destOrd="0" presId="urn:microsoft.com/office/officeart/2005/8/layout/radial6"/>
    <dgm:cxn modelId="{01AA70AF-62FC-4A64-9EE3-2954AF5854C5}" type="presParOf" srcId="{836B7555-5342-4068-A575-FED2CEAEEE78}" destId="{923E3D17-E9CF-4A26-8996-BB8F8E346AF1}" srcOrd="6" destOrd="0" presId="urn:microsoft.com/office/officeart/2005/8/layout/radial6"/>
    <dgm:cxn modelId="{F011A186-7E22-4320-8BFB-150D8D1D8296}" type="presParOf" srcId="{836B7555-5342-4068-A575-FED2CEAEEE78}" destId="{FD96C137-80CA-4C5F-A276-23441700906C}" srcOrd="7" destOrd="0" presId="urn:microsoft.com/office/officeart/2005/8/layout/radial6"/>
    <dgm:cxn modelId="{DDCC599B-F13E-41E7-BD82-161767AF98D6}" type="presParOf" srcId="{836B7555-5342-4068-A575-FED2CEAEEE78}" destId="{7B6F774B-EC47-4F95-B090-CEE9C090A637}" srcOrd="8" destOrd="0" presId="urn:microsoft.com/office/officeart/2005/8/layout/radial6"/>
    <dgm:cxn modelId="{30BE5507-A089-403A-A761-DAA1F7BCC130}" type="presParOf" srcId="{836B7555-5342-4068-A575-FED2CEAEEE78}" destId="{0DAD2F3C-0925-4115-A19A-811FD24AF5E1}" srcOrd="9" destOrd="0" presId="urn:microsoft.com/office/officeart/2005/8/layout/radial6"/>
    <dgm:cxn modelId="{18599F16-7A5E-4427-ABE4-54B1AB5B1ED1}" type="presParOf" srcId="{836B7555-5342-4068-A575-FED2CEAEEE78}" destId="{782E6116-4489-4C0E-B055-B7253AC8EE42}" srcOrd="10" destOrd="0" presId="urn:microsoft.com/office/officeart/2005/8/layout/radial6"/>
    <dgm:cxn modelId="{632633DD-19DF-46BD-A22B-1337A165E41C}" type="presParOf" srcId="{836B7555-5342-4068-A575-FED2CEAEEE78}" destId="{AD23868B-4A3E-444F-BCE4-C89033D7DE81}" srcOrd="11" destOrd="0" presId="urn:microsoft.com/office/officeart/2005/8/layout/radial6"/>
    <dgm:cxn modelId="{95DAEB0B-11D6-4CFD-BFD0-8EA0481049F1}" type="presParOf" srcId="{836B7555-5342-4068-A575-FED2CEAEEE78}" destId="{D6BF1B7E-A453-4E88-B253-D61D8BB2DD9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B89E26-9842-4D69-8BF4-9E7744694445}" type="doc">
      <dgm:prSet loTypeId="urn:microsoft.com/office/officeart/2005/8/layout/equation1" loCatId="process" qsTypeId="urn:microsoft.com/office/officeart/2005/8/quickstyle/3d1" qsCatId="3D" csTypeId="urn:microsoft.com/office/officeart/2005/8/colors/accent5_2" csCatId="accent5" phldr="1"/>
      <dgm:spPr/>
    </dgm:pt>
    <dgm:pt modelId="{D6D21002-21A8-4B4A-845F-8B869802B460}">
      <dgm:prSet phldrT="[Text]" custT="1"/>
      <dgm:spPr/>
      <dgm:t>
        <a:bodyPr/>
        <a:lstStyle/>
        <a:p>
          <a:r>
            <a:rPr lang="ro-RO" sz="2600" b="1" dirty="0" smtClean="0">
              <a:latin typeface="Times New Roman" panose="02020603050405020304" pitchFamily="18" charset="0"/>
              <a:cs typeface="Times New Roman" panose="02020603050405020304" pitchFamily="18" charset="0"/>
            </a:rPr>
            <a:t>Contribuție PROEDUS </a:t>
          </a:r>
          <a:r>
            <a:rPr lang="ro-RO" sz="26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1028,2 lei</a:t>
          </a:r>
          <a:endParaRPr lang="en-US" sz="2600" b="1" dirty="0">
            <a:latin typeface="Times New Roman" panose="02020603050405020304" pitchFamily="18" charset="0"/>
            <a:cs typeface="Times New Roman" panose="02020603050405020304" pitchFamily="18" charset="0"/>
          </a:endParaRPr>
        </a:p>
      </dgm:t>
    </dgm:pt>
    <dgm:pt modelId="{751F016E-D8BC-4056-948B-05E30BF9AA72}" type="parTrans" cxnId="{D9241E75-7A36-4E4C-AE42-D8C340709F84}">
      <dgm:prSet/>
      <dgm:spPr/>
      <dgm:t>
        <a:bodyPr/>
        <a:lstStyle/>
        <a:p>
          <a:endParaRPr lang="en-US"/>
        </a:p>
      </dgm:t>
    </dgm:pt>
    <dgm:pt modelId="{0BE4ED50-E9F1-4870-A0F2-B0A9A85CC163}" type="sibTrans" cxnId="{D9241E75-7A36-4E4C-AE42-D8C340709F84}">
      <dgm:prSet/>
      <dgm:spPr/>
      <dgm:t>
        <a:bodyPr/>
        <a:lstStyle/>
        <a:p>
          <a:endParaRPr lang="en-US"/>
        </a:p>
      </dgm:t>
    </dgm:pt>
    <dgm:pt modelId="{0C482254-94B9-47EB-B9EC-46BDB49D4439}">
      <dgm:prSet phldrT="[Text]" custT="1"/>
      <dgm:spPr/>
      <dgm:t>
        <a:bodyPr/>
        <a:lstStyle/>
        <a:p>
          <a:r>
            <a:rPr lang="ro-RO" sz="2600" b="1" dirty="0" smtClean="0">
              <a:latin typeface="Times New Roman" panose="02020603050405020304" pitchFamily="18" charset="0"/>
              <a:cs typeface="Times New Roman" panose="02020603050405020304" pitchFamily="18" charset="0"/>
            </a:rPr>
            <a:t>Contribuție Participant  </a:t>
          </a:r>
          <a:r>
            <a:rPr lang="ro-RO" sz="26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873,8 lei</a:t>
          </a:r>
          <a:endParaRPr lang="en-US" sz="2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dgm:t>
    </dgm:pt>
    <dgm:pt modelId="{85C33D30-F759-40A2-90BC-61D635CABA9D}" type="parTrans" cxnId="{9B2B0374-F4FC-476C-AAD4-C8397935614C}">
      <dgm:prSet/>
      <dgm:spPr/>
      <dgm:t>
        <a:bodyPr/>
        <a:lstStyle/>
        <a:p>
          <a:endParaRPr lang="en-US"/>
        </a:p>
      </dgm:t>
    </dgm:pt>
    <dgm:pt modelId="{5E13FB84-5F8D-4440-A55A-7EE5AA16F6FB}" type="sibTrans" cxnId="{9B2B0374-F4FC-476C-AAD4-C8397935614C}">
      <dgm:prSet/>
      <dgm:spPr/>
      <dgm:t>
        <a:bodyPr/>
        <a:lstStyle/>
        <a:p>
          <a:endParaRPr lang="en-US"/>
        </a:p>
      </dgm:t>
    </dgm:pt>
    <dgm:pt modelId="{A2334138-014B-46E9-B29C-63CFF4BA5655}">
      <dgm:prSet phldrT="[Text]" custT="1"/>
      <dgm:spPr/>
      <dgm:t>
        <a:bodyPr/>
        <a:lstStyle/>
        <a:p>
          <a:r>
            <a:rPr lang="ro-RO" sz="2600" b="1" dirty="0" smtClean="0">
              <a:latin typeface="Times New Roman" panose="02020603050405020304" pitchFamily="18" charset="0"/>
              <a:cs typeface="Times New Roman" panose="02020603050405020304" pitchFamily="18" charset="0"/>
            </a:rPr>
            <a:t>Cost total tabără </a:t>
          </a:r>
          <a:r>
            <a:rPr lang="ro-RO" sz="26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1902</a:t>
          </a:r>
          <a:r>
            <a:rPr lang="ro-RO" sz="2600" b="1" dirty="0" smtClean="0">
              <a:latin typeface="Times New Roman" panose="02020603050405020304" pitchFamily="18" charset="0"/>
              <a:cs typeface="Times New Roman" panose="02020603050405020304" pitchFamily="18" charset="0"/>
            </a:rPr>
            <a:t> lei/elev/7 nopți</a:t>
          </a:r>
          <a:endParaRPr lang="en-US" sz="2600" b="1" dirty="0">
            <a:latin typeface="Times New Roman" panose="02020603050405020304" pitchFamily="18" charset="0"/>
            <a:cs typeface="Times New Roman" panose="02020603050405020304" pitchFamily="18" charset="0"/>
          </a:endParaRPr>
        </a:p>
      </dgm:t>
    </dgm:pt>
    <dgm:pt modelId="{5E65BE5D-AE27-4845-85C9-E3EE9FD531CD}" type="parTrans" cxnId="{B9A81760-A698-4252-BBD9-F189196F5190}">
      <dgm:prSet/>
      <dgm:spPr/>
      <dgm:t>
        <a:bodyPr/>
        <a:lstStyle/>
        <a:p>
          <a:endParaRPr lang="en-US"/>
        </a:p>
      </dgm:t>
    </dgm:pt>
    <dgm:pt modelId="{B86D8B31-0DB3-4468-ACC4-BA65656FD853}" type="sibTrans" cxnId="{B9A81760-A698-4252-BBD9-F189196F5190}">
      <dgm:prSet/>
      <dgm:spPr/>
      <dgm:t>
        <a:bodyPr/>
        <a:lstStyle/>
        <a:p>
          <a:endParaRPr lang="en-US"/>
        </a:p>
      </dgm:t>
    </dgm:pt>
    <dgm:pt modelId="{B3EEB6DE-CEB2-4934-8583-E75DF96D01BE}" type="pres">
      <dgm:prSet presAssocID="{D1B89E26-9842-4D69-8BF4-9E7744694445}" presName="linearFlow" presStyleCnt="0">
        <dgm:presLayoutVars>
          <dgm:dir/>
          <dgm:resizeHandles val="exact"/>
        </dgm:presLayoutVars>
      </dgm:prSet>
      <dgm:spPr/>
    </dgm:pt>
    <dgm:pt modelId="{F86CF338-5CA9-4A60-94FC-D1B8446F3EFF}" type="pres">
      <dgm:prSet presAssocID="{D6D21002-21A8-4B4A-845F-8B869802B460}" presName="node" presStyleLbl="node1" presStyleIdx="0" presStyleCnt="3">
        <dgm:presLayoutVars>
          <dgm:bulletEnabled val="1"/>
        </dgm:presLayoutVars>
      </dgm:prSet>
      <dgm:spPr/>
      <dgm:t>
        <a:bodyPr/>
        <a:lstStyle/>
        <a:p>
          <a:endParaRPr lang="en-US"/>
        </a:p>
      </dgm:t>
    </dgm:pt>
    <dgm:pt modelId="{7233C6CC-F520-4667-8B95-FD9064BAF8E4}" type="pres">
      <dgm:prSet presAssocID="{0BE4ED50-E9F1-4870-A0F2-B0A9A85CC163}" presName="spacerL" presStyleCnt="0"/>
      <dgm:spPr/>
    </dgm:pt>
    <dgm:pt modelId="{60A80E0F-C50F-47B5-9BC3-931C28BD9780}" type="pres">
      <dgm:prSet presAssocID="{0BE4ED50-E9F1-4870-A0F2-B0A9A85CC163}" presName="sibTrans" presStyleLbl="sibTrans2D1" presStyleIdx="0" presStyleCnt="2"/>
      <dgm:spPr/>
      <dgm:t>
        <a:bodyPr/>
        <a:lstStyle/>
        <a:p>
          <a:endParaRPr lang="en-US"/>
        </a:p>
      </dgm:t>
    </dgm:pt>
    <dgm:pt modelId="{58AD64D8-6BA7-45FF-894D-976C162A94DC}" type="pres">
      <dgm:prSet presAssocID="{0BE4ED50-E9F1-4870-A0F2-B0A9A85CC163}" presName="spacerR" presStyleCnt="0"/>
      <dgm:spPr/>
    </dgm:pt>
    <dgm:pt modelId="{CCF9B400-9E9C-4D13-A8D2-EC312CEEAE3C}" type="pres">
      <dgm:prSet presAssocID="{0C482254-94B9-47EB-B9EC-46BDB49D4439}" presName="node" presStyleLbl="node1" presStyleIdx="1" presStyleCnt="3">
        <dgm:presLayoutVars>
          <dgm:bulletEnabled val="1"/>
        </dgm:presLayoutVars>
      </dgm:prSet>
      <dgm:spPr/>
      <dgm:t>
        <a:bodyPr/>
        <a:lstStyle/>
        <a:p>
          <a:endParaRPr lang="en-US"/>
        </a:p>
      </dgm:t>
    </dgm:pt>
    <dgm:pt modelId="{E7EC4874-E5FC-4D7A-903F-4B33403C61D8}" type="pres">
      <dgm:prSet presAssocID="{5E13FB84-5F8D-4440-A55A-7EE5AA16F6FB}" presName="spacerL" presStyleCnt="0"/>
      <dgm:spPr/>
    </dgm:pt>
    <dgm:pt modelId="{0E9A8A38-5237-4289-81CE-BAA00C0B608A}" type="pres">
      <dgm:prSet presAssocID="{5E13FB84-5F8D-4440-A55A-7EE5AA16F6FB}" presName="sibTrans" presStyleLbl="sibTrans2D1" presStyleIdx="1" presStyleCnt="2"/>
      <dgm:spPr/>
      <dgm:t>
        <a:bodyPr/>
        <a:lstStyle/>
        <a:p>
          <a:endParaRPr lang="en-US"/>
        </a:p>
      </dgm:t>
    </dgm:pt>
    <dgm:pt modelId="{52A99174-2852-4DC9-B555-D248AAC25103}" type="pres">
      <dgm:prSet presAssocID="{5E13FB84-5F8D-4440-A55A-7EE5AA16F6FB}" presName="spacerR" presStyleCnt="0"/>
      <dgm:spPr/>
    </dgm:pt>
    <dgm:pt modelId="{AB8CA6C5-E3A6-4E4E-951B-3259E77C6C19}" type="pres">
      <dgm:prSet presAssocID="{A2334138-014B-46E9-B29C-63CFF4BA5655}" presName="node" presStyleLbl="node1" presStyleIdx="2" presStyleCnt="3">
        <dgm:presLayoutVars>
          <dgm:bulletEnabled val="1"/>
        </dgm:presLayoutVars>
      </dgm:prSet>
      <dgm:spPr/>
      <dgm:t>
        <a:bodyPr/>
        <a:lstStyle/>
        <a:p>
          <a:endParaRPr lang="en-US"/>
        </a:p>
      </dgm:t>
    </dgm:pt>
  </dgm:ptLst>
  <dgm:cxnLst>
    <dgm:cxn modelId="{7DF9CB42-AB8E-4DA1-8ECF-6ED223402E5D}" type="presOf" srcId="{0C482254-94B9-47EB-B9EC-46BDB49D4439}" destId="{CCF9B400-9E9C-4D13-A8D2-EC312CEEAE3C}" srcOrd="0" destOrd="0" presId="urn:microsoft.com/office/officeart/2005/8/layout/equation1"/>
    <dgm:cxn modelId="{95952248-D896-4FC5-9B4A-922B1AE53161}" type="presOf" srcId="{D6D21002-21A8-4B4A-845F-8B869802B460}" destId="{F86CF338-5CA9-4A60-94FC-D1B8446F3EFF}" srcOrd="0" destOrd="0" presId="urn:microsoft.com/office/officeart/2005/8/layout/equation1"/>
    <dgm:cxn modelId="{D9241E75-7A36-4E4C-AE42-D8C340709F84}" srcId="{D1B89E26-9842-4D69-8BF4-9E7744694445}" destId="{D6D21002-21A8-4B4A-845F-8B869802B460}" srcOrd="0" destOrd="0" parTransId="{751F016E-D8BC-4056-948B-05E30BF9AA72}" sibTransId="{0BE4ED50-E9F1-4870-A0F2-B0A9A85CC163}"/>
    <dgm:cxn modelId="{739379F3-45C1-4BD7-8206-8B44FE3DD65B}" type="presOf" srcId="{A2334138-014B-46E9-B29C-63CFF4BA5655}" destId="{AB8CA6C5-E3A6-4E4E-951B-3259E77C6C19}" srcOrd="0" destOrd="0" presId="urn:microsoft.com/office/officeart/2005/8/layout/equation1"/>
    <dgm:cxn modelId="{B9A81760-A698-4252-BBD9-F189196F5190}" srcId="{D1B89E26-9842-4D69-8BF4-9E7744694445}" destId="{A2334138-014B-46E9-B29C-63CFF4BA5655}" srcOrd="2" destOrd="0" parTransId="{5E65BE5D-AE27-4845-85C9-E3EE9FD531CD}" sibTransId="{B86D8B31-0DB3-4468-ACC4-BA65656FD853}"/>
    <dgm:cxn modelId="{E87D39F4-D332-4783-9B37-5DADC4C57B37}" type="presOf" srcId="{D1B89E26-9842-4D69-8BF4-9E7744694445}" destId="{B3EEB6DE-CEB2-4934-8583-E75DF96D01BE}" srcOrd="0" destOrd="0" presId="urn:microsoft.com/office/officeart/2005/8/layout/equation1"/>
    <dgm:cxn modelId="{803CA772-B5CB-4A43-81D2-CDE00AA4D0B8}" type="presOf" srcId="{5E13FB84-5F8D-4440-A55A-7EE5AA16F6FB}" destId="{0E9A8A38-5237-4289-81CE-BAA00C0B608A}" srcOrd="0" destOrd="0" presId="urn:microsoft.com/office/officeart/2005/8/layout/equation1"/>
    <dgm:cxn modelId="{9B2B0374-F4FC-476C-AAD4-C8397935614C}" srcId="{D1B89E26-9842-4D69-8BF4-9E7744694445}" destId="{0C482254-94B9-47EB-B9EC-46BDB49D4439}" srcOrd="1" destOrd="0" parTransId="{85C33D30-F759-40A2-90BC-61D635CABA9D}" sibTransId="{5E13FB84-5F8D-4440-A55A-7EE5AA16F6FB}"/>
    <dgm:cxn modelId="{440A8BD9-8953-4924-8D08-FB1A6B1AF6F6}" type="presOf" srcId="{0BE4ED50-E9F1-4870-A0F2-B0A9A85CC163}" destId="{60A80E0F-C50F-47B5-9BC3-931C28BD9780}" srcOrd="0" destOrd="0" presId="urn:microsoft.com/office/officeart/2005/8/layout/equation1"/>
    <dgm:cxn modelId="{DA88B4D6-5AE7-4C22-8B32-395E0BAEE70C}" type="presParOf" srcId="{B3EEB6DE-CEB2-4934-8583-E75DF96D01BE}" destId="{F86CF338-5CA9-4A60-94FC-D1B8446F3EFF}" srcOrd="0" destOrd="0" presId="urn:microsoft.com/office/officeart/2005/8/layout/equation1"/>
    <dgm:cxn modelId="{68779105-972F-4628-9C86-B4933EF66FFD}" type="presParOf" srcId="{B3EEB6DE-CEB2-4934-8583-E75DF96D01BE}" destId="{7233C6CC-F520-4667-8B95-FD9064BAF8E4}" srcOrd="1" destOrd="0" presId="urn:microsoft.com/office/officeart/2005/8/layout/equation1"/>
    <dgm:cxn modelId="{2DF0F0AE-9033-485D-B24C-6487E40F3940}" type="presParOf" srcId="{B3EEB6DE-CEB2-4934-8583-E75DF96D01BE}" destId="{60A80E0F-C50F-47B5-9BC3-931C28BD9780}" srcOrd="2" destOrd="0" presId="urn:microsoft.com/office/officeart/2005/8/layout/equation1"/>
    <dgm:cxn modelId="{F4808003-AEFF-45CD-B218-65D60C7AD7D8}" type="presParOf" srcId="{B3EEB6DE-CEB2-4934-8583-E75DF96D01BE}" destId="{58AD64D8-6BA7-45FF-894D-976C162A94DC}" srcOrd="3" destOrd="0" presId="urn:microsoft.com/office/officeart/2005/8/layout/equation1"/>
    <dgm:cxn modelId="{4DAEDADA-4ABA-468A-BFD9-8C18AFC6D945}" type="presParOf" srcId="{B3EEB6DE-CEB2-4934-8583-E75DF96D01BE}" destId="{CCF9B400-9E9C-4D13-A8D2-EC312CEEAE3C}" srcOrd="4" destOrd="0" presId="urn:microsoft.com/office/officeart/2005/8/layout/equation1"/>
    <dgm:cxn modelId="{297C9577-D866-4EF3-887F-0CE244790864}" type="presParOf" srcId="{B3EEB6DE-CEB2-4934-8583-E75DF96D01BE}" destId="{E7EC4874-E5FC-4D7A-903F-4B33403C61D8}" srcOrd="5" destOrd="0" presId="urn:microsoft.com/office/officeart/2005/8/layout/equation1"/>
    <dgm:cxn modelId="{BA3DE99A-FB88-4E97-A5D5-125E452A8CC9}" type="presParOf" srcId="{B3EEB6DE-CEB2-4934-8583-E75DF96D01BE}" destId="{0E9A8A38-5237-4289-81CE-BAA00C0B608A}" srcOrd="6" destOrd="0" presId="urn:microsoft.com/office/officeart/2005/8/layout/equation1"/>
    <dgm:cxn modelId="{EF58F05C-FAA4-4F58-8440-52D494795F07}" type="presParOf" srcId="{B3EEB6DE-CEB2-4934-8583-E75DF96D01BE}" destId="{52A99174-2852-4DC9-B555-D248AAC25103}" srcOrd="7" destOrd="0" presId="urn:microsoft.com/office/officeart/2005/8/layout/equation1"/>
    <dgm:cxn modelId="{457C796B-DF15-422A-8F0F-231A557EC4FE}" type="presParOf" srcId="{B3EEB6DE-CEB2-4934-8583-E75DF96D01BE}" destId="{AB8CA6C5-E3A6-4E4E-951B-3259E77C6C1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604B41-516B-4B79-B3BB-F8E2BC0340E3}" type="doc">
      <dgm:prSet loTypeId="urn:microsoft.com/office/officeart/2005/8/layout/hProcess3" loCatId="process" qsTypeId="urn:microsoft.com/office/officeart/2005/8/quickstyle/3d2" qsCatId="3D" csTypeId="urn:microsoft.com/office/officeart/2005/8/colors/accent5_2" csCatId="accent5" phldr="1"/>
      <dgm:spPr/>
    </dgm:pt>
    <dgm:pt modelId="{64C3ED74-8C48-428D-B6A8-8667BB315D08}">
      <dgm:prSet phldrT="[Text]"/>
      <dgm:spPr/>
      <dgm:t>
        <a:bodyPr/>
        <a:lstStyle/>
        <a:p>
          <a:r>
            <a:rPr lang="ro-RO" b="1" dirty="0" smtClean="0">
              <a:solidFill>
                <a:schemeClr val="bg1"/>
              </a:solidFill>
              <a:latin typeface="Times New Roman" panose="02020603050405020304" pitchFamily="18" charset="0"/>
              <a:cs typeface="Times New Roman" panose="02020603050405020304" pitchFamily="18" charset="0"/>
            </a:rPr>
            <a:t>Cost final pentru 7 nopți de cazare cu 3 mese pe zi, </a:t>
          </a:r>
          <a:r>
            <a:rPr lang="en-US" b="1" dirty="0" smtClean="0">
              <a:solidFill>
                <a:schemeClr val="bg1"/>
              </a:solidFill>
              <a:latin typeface="Times New Roman" panose="02020603050405020304" pitchFamily="18" charset="0"/>
              <a:cs typeface="Times New Roman" panose="02020603050405020304" pitchFamily="18" charset="0"/>
            </a:rPr>
            <a:t>transport, </a:t>
          </a:r>
          <a:r>
            <a:rPr lang="ro-RO" b="1" dirty="0" smtClean="0">
              <a:solidFill>
                <a:schemeClr val="bg1"/>
              </a:solidFill>
              <a:latin typeface="Times New Roman" panose="02020603050405020304" pitchFamily="18" charset="0"/>
              <a:cs typeface="Times New Roman" panose="02020603050405020304" pitchFamily="18" charset="0"/>
            </a:rPr>
            <a:t>coordonare</a:t>
          </a:r>
          <a:r>
            <a:rPr lang="ro-RO" b="1" dirty="0" smtClean="0">
              <a:solidFill>
                <a:schemeClr val="bg1"/>
              </a:solidFill>
              <a:latin typeface="Times New Roman" panose="02020603050405020304" pitchFamily="18" charset="0"/>
              <a:cs typeface="Times New Roman" panose="02020603050405020304" pitchFamily="18" charset="0"/>
            </a:rPr>
            <a:t>, formare și organizare de competiții sportive</a:t>
          </a:r>
          <a:endParaRPr lang="en-US" b="1" dirty="0">
            <a:solidFill>
              <a:schemeClr val="bg1"/>
            </a:solidFill>
            <a:latin typeface="Times New Roman" panose="02020603050405020304" pitchFamily="18" charset="0"/>
            <a:cs typeface="Times New Roman" panose="02020603050405020304" pitchFamily="18" charset="0"/>
          </a:endParaRPr>
        </a:p>
      </dgm:t>
    </dgm:pt>
    <dgm:pt modelId="{634602F7-DCF2-4296-8081-0A72B900F1E5}" type="parTrans" cxnId="{69A6E95C-B244-4334-A60C-28C7EAA40764}">
      <dgm:prSet/>
      <dgm:spPr/>
      <dgm:t>
        <a:bodyPr/>
        <a:lstStyle/>
        <a:p>
          <a:endParaRPr lang="en-US"/>
        </a:p>
      </dgm:t>
    </dgm:pt>
    <dgm:pt modelId="{FFBF1769-5997-4CDB-9E48-E3DB71625540}" type="sibTrans" cxnId="{69A6E95C-B244-4334-A60C-28C7EAA40764}">
      <dgm:prSet/>
      <dgm:spPr/>
      <dgm:t>
        <a:bodyPr/>
        <a:lstStyle/>
        <a:p>
          <a:endParaRPr lang="en-US"/>
        </a:p>
      </dgm:t>
    </dgm:pt>
    <dgm:pt modelId="{4E722ED6-AE81-49E3-8166-DC23B96CFC13}" type="pres">
      <dgm:prSet presAssocID="{39604B41-516B-4B79-B3BB-F8E2BC0340E3}" presName="Name0" presStyleCnt="0">
        <dgm:presLayoutVars>
          <dgm:dir/>
          <dgm:animLvl val="lvl"/>
          <dgm:resizeHandles val="exact"/>
        </dgm:presLayoutVars>
      </dgm:prSet>
      <dgm:spPr/>
    </dgm:pt>
    <dgm:pt modelId="{FB00BD33-097E-41A8-B829-42BC6FD863F6}" type="pres">
      <dgm:prSet presAssocID="{39604B41-516B-4B79-B3BB-F8E2BC0340E3}" presName="dummy" presStyleCnt="0"/>
      <dgm:spPr/>
    </dgm:pt>
    <dgm:pt modelId="{5C2A724B-E1EB-4427-9A18-31747C075344}" type="pres">
      <dgm:prSet presAssocID="{39604B41-516B-4B79-B3BB-F8E2BC0340E3}" presName="linH" presStyleCnt="0"/>
      <dgm:spPr/>
    </dgm:pt>
    <dgm:pt modelId="{3022ED79-EEB2-410B-B5A7-4B2DA8BBA09B}" type="pres">
      <dgm:prSet presAssocID="{39604B41-516B-4B79-B3BB-F8E2BC0340E3}" presName="padding1" presStyleCnt="0"/>
      <dgm:spPr/>
    </dgm:pt>
    <dgm:pt modelId="{5A39C959-8C70-4A19-944B-9EB36CA47902}" type="pres">
      <dgm:prSet presAssocID="{64C3ED74-8C48-428D-B6A8-8667BB315D08}" presName="linV" presStyleCnt="0"/>
      <dgm:spPr/>
    </dgm:pt>
    <dgm:pt modelId="{5361A1DC-F053-494B-93E9-5C4DE1E626D4}" type="pres">
      <dgm:prSet presAssocID="{64C3ED74-8C48-428D-B6A8-8667BB315D08}" presName="spVertical1" presStyleCnt="0"/>
      <dgm:spPr/>
    </dgm:pt>
    <dgm:pt modelId="{53ED866E-7792-427B-AFB1-7E5624D5BDE8}" type="pres">
      <dgm:prSet presAssocID="{64C3ED74-8C48-428D-B6A8-8667BB315D08}" presName="parTx" presStyleLbl="revTx" presStyleIdx="0" presStyleCnt="1" custScaleX="307205">
        <dgm:presLayoutVars>
          <dgm:chMax val="0"/>
          <dgm:chPref val="0"/>
          <dgm:bulletEnabled val="1"/>
        </dgm:presLayoutVars>
      </dgm:prSet>
      <dgm:spPr/>
      <dgm:t>
        <a:bodyPr/>
        <a:lstStyle/>
        <a:p>
          <a:endParaRPr lang="en-US"/>
        </a:p>
      </dgm:t>
    </dgm:pt>
    <dgm:pt modelId="{24EC760C-4CD3-4EA1-B402-A3D551153092}" type="pres">
      <dgm:prSet presAssocID="{64C3ED74-8C48-428D-B6A8-8667BB315D08}" presName="spVertical2" presStyleCnt="0"/>
      <dgm:spPr/>
    </dgm:pt>
    <dgm:pt modelId="{EFA13107-A876-41C8-B4D0-7ABC0ECF04BB}" type="pres">
      <dgm:prSet presAssocID="{64C3ED74-8C48-428D-B6A8-8667BB315D08}" presName="spVertical3" presStyleCnt="0"/>
      <dgm:spPr/>
    </dgm:pt>
    <dgm:pt modelId="{64E4F33D-25E8-4DF0-ADBD-F11E753BDC62}" type="pres">
      <dgm:prSet presAssocID="{39604B41-516B-4B79-B3BB-F8E2BC0340E3}" presName="padding2" presStyleCnt="0"/>
      <dgm:spPr/>
    </dgm:pt>
    <dgm:pt modelId="{FDAD4BF1-DA15-43AA-8878-0005DA135AB6}" type="pres">
      <dgm:prSet presAssocID="{39604B41-516B-4B79-B3BB-F8E2BC0340E3}" presName="negArrow" presStyleCnt="0"/>
      <dgm:spPr/>
    </dgm:pt>
    <dgm:pt modelId="{37E22B17-87F5-4004-A4CC-21DF7236F976}" type="pres">
      <dgm:prSet presAssocID="{39604B41-516B-4B79-B3BB-F8E2BC0340E3}" presName="backgroundArrow" presStyleLbl="node1" presStyleIdx="0" presStyleCnt="1" custLinFactNeighborX="71" custLinFactNeighborY="535"/>
      <dgm:spPr/>
    </dgm:pt>
  </dgm:ptLst>
  <dgm:cxnLst>
    <dgm:cxn modelId="{2AA4B4FE-4607-4374-B01D-972E69561531}" type="presOf" srcId="{39604B41-516B-4B79-B3BB-F8E2BC0340E3}" destId="{4E722ED6-AE81-49E3-8166-DC23B96CFC13}" srcOrd="0" destOrd="0" presId="urn:microsoft.com/office/officeart/2005/8/layout/hProcess3"/>
    <dgm:cxn modelId="{13FE094E-8252-4EF2-A0A9-555D0F7A02C0}" type="presOf" srcId="{64C3ED74-8C48-428D-B6A8-8667BB315D08}" destId="{53ED866E-7792-427B-AFB1-7E5624D5BDE8}" srcOrd="0" destOrd="0" presId="urn:microsoft.com/office/officeart/2005/8/layout/hProcess3"/>
    <dgm:cxn modelId="{69A6E95C-B244-4334-A60C-28C7EAA40764}" srcId="{39604B41-516B-4B79-B3BB-F8E2BC0340E3}" destId="{64C3ED74-8C48-428D-B6A8-8667BB315D08}" srcOrd="0" destOrd="0" parTransId="{634602F7-DCF2-4296-8081-0A72B900F1E5}" sibTransId="{FFBF1769-5997-4CDB-9E48-E3DB71625540}"/>
    <dgm:cxn modelId="{96A1657D-0F09-4EEE-B875-A7A788A78EC9}" type="presParOf" srcId="{4E722ED6-AE81-49E3-8166-DC23B96CFC13}" destId="{FB00BD33-097E-41A8-B829-42BC6FD863F6}" srcOrd="0" destOrd="0" presId="urn:microsoft.com/office/officeart/2005/8/layout/hProcess3"/>
    <dgm:cxn modelId="{67604FD2-46A9-482F-8E21-090A8B63AFD5}" type="presParOf" srcId="{4E722ED6-AE81-49E3-8166-DC23B96CFC13}" destId="{5C2A724B-E1EB-4427-9A18-31747C075344}" srcOrd="1" destOrd="0" presId="urn:microsoft.com/office/officeart/2005/8/layout/hProcess3"/>
    <dgm:cxn modelId="{670177CE-055E-424F-B533-8FBB03F51737}" type="presParOf" srcId="{5C2A724B-E1EB-4427-9A18-31747C075344}" destId="{3022ED79-EEB2-410B-B5A7-4B2DA8BBA09B}" srcOrd="0" destOrd="0" presId="urn:microsoft.com/office/officeart/2005/8/layout/hProcess3"/>
    <dgm:cxn modelId="{A8ECDB87-7AED-46BC-8082-6665E3CFE100}" type="presParOf" srcId="{5C2A724B-E1EB-4427-9A18-31747C075344}" destId="{5A39C959-8C70-4A19-944B-9EB36CA47902}" srcOrd="1" destOrd="0" presId="urn:microsoft.com/office/officeart/2005/8/layout/hProcess3"/>
    <dgm:cxn modelId="{509BFFA3-1E59-492A-89ED-F824A4B9C652}" type="presParOf" srcId="{5A39C959-8C70-4A19-944B-9EB36CA47902}" destId="{5361A1DC-F053-494B-93E9-5C4DE1E626D4}" srcOrd="0" destOrd="0" presId="urn:microsoft.com/office/officeart/2005/8/layout/hProcess3"/>
    <dgm:cxn modelId="{7D026BB8-5442-4218-8877-54E5F3D3135F}" type="presParOf" srcId="{5A39C959-8C70-4A19-944B-9EB36CA47902}" destId="{53ED866E-7792-427B-AFB1-7E5624D5BDE8}" srcOrd="1" destOrd="0" presId="urn:microsoft.com/office/officeart/2005/8/layout/hProcess3"/>
    <dgm:cxn modelId="{18950D9D-583F-4CCB-8E22-02DA3BF19EEC}" type="presParOf" srcId="{5A39C959-8C70-4A19-944B-9EB36CA47902}" destId="{24EC760C-4CD3-4EA1-B402-A3D551153092}" srcOrd="2" destOrd="0" presId="urn:microsoft.com/office/officeart/2005/8/layout/hProcess3"/>
    <dgm:cxn modelId="{23119DCF-686E-4689-A64A-0B39458393B9}" type="presParOf" srcId="{5A39C959-8C70-4A19-944B-9EB36CA47902}" destId="{EFA13107-A876-41C8-B4D0-7ABC0ECF04BB}" srcOrd="3" destOrd="0" presId="urn:microsoft.com/office/officeart/2005/8/layout/hProcess3"/>
    <dgm:cxn modelId="{3CBC1C5C-26F2-454A-A922-699CD59DD122}" type="presParOf" srcId="{5C2A724B-E1EB-4427-9A18-31747C075344}" destId="{64E4F33D-25E8-4DF0-ADBD-F11E753BDC62}" srcOrd="2" destOrd="0" presId="urn:microsoft.com/office/officeart/2005/8/layout/hProcess3"/>
    <dgm:cxn modelId="{C799F158-F281-4040-AC22-EE8319B148E6}" type="presParOf" srcId="{5C2A724B-E1EB-4427-9A18-31747C075344}" destId="{FDAD4BF1-DA15-43AA-8878-0005DA135AB6}" srcOrd="3" destOrd="0" presId="urn:microsoft.com/office/officeart/2005/8/layout/hProcess3"/>
    <dgm:cxn modelId="{AC5EF8D8-8D4E-4CD5-8FBC-B987F2FF096E}" type="presParOf" srcId="{5C2A724B-E1EB-4427-9A18-31747C075344}" destId="{37E22B17-87F5-4004-A4CC-21DF7236F976}"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4E2D9-40EE-49FB-BC61-E97C92B1E72D}" type="doc">
      <dgm:prSet loTypeId="urn:microsoft.com/office/officeart/2005/8/layout/pyramid2" loCatId="pyramid" qsTypeId="urn:microsoft.com/office/officeart/2005/8/quickstyle/3d2" qsCatId="3D" csTypeId="urn:microsoft.com/office/officeart/2005/8/colors/colorful5" csCatId="colorful" phldr="1"/>
      <dgm:spPr/>
    </dgm:pt>
    <dgm:pt modelId="{446391C2-4A0C-46FA-912F-A5F0C2066B7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1700" dirty="0" smtClean="0">
              <a:solidFill>
                <a:schemeClr val="bg1"/>
              </a:solidFill>
              <a:latin typeface="Times New Roman" panose="02020603050405020304" pitchFamily="18" charset="0"/>
              <a:cs typeface="Times New Roman" panose="02020603050405020304" pitchFamily="18" charset="0"/>
            </a:rPr>
            <a:t>Când vine vorba de vacanța de vară, în ultimii 12 ani Proedus a organizat tabere </a:t>
          </a:r>
          <a:r>
            <a:rPr lang="ro-RO" sz="1800" dirty="0" smtClean="0">
              <a:solidFill>
                <a:schemeClr val="bg1"/>
              </a:solidFill>
              <a:latin typeface="Times New Roman" panose="02020603050405020304" pitchFamily="18" charset="0"/>
              <a:cs typeface="Times New Roman" panose="02020603050405020304" pitchFamily="18" charset="0"/>
            </a:rPr>
            <a:t>și</a:t>
          </a:r>
          <a:r>
            <a:rPr lang="ro-RO" sz="1700" dirty="0" smtClean="0">
              <a:solidFill>
                <a:schemeClr val="bg1"/>
              </a:solidFill>
              <a:latin typeface="Times New Roman" panose="02020603050405020304" pitchFamily="18" charset="0"/>
              <a:cs typeface="Times New Roman" panose="02020603050405020304" pitchFamily="18" charset="0"/>
            </a:rPr>
            <a:t> excursii naționale (Costinești, Neptun, Predeal) și tabere internaționale (Paralia Katerini) pentru un număr de peste 150 000 de participanți. </a:t>
          </a:r>
          <a:endParaRPr lang="en-US" sz="1700" dirty="0">
            <a:solidFill>
              <a:schemeClr val="bg1"/>
            </a:solidFill>
          </a:endParaRPr>
        </a:p>
      </dgm:t>
    </dgm:pt>
    <dgm:pt modelId="{163B0506-D90B-4FDC-8319-75EDA193BBB8}" type="parTrans" cxnId="{B7AE36D4-1BB1-472F-A6AF-C5EC6B779421}">
      <dgm:prSet/>
      <dgm:spPr/>
      <dgm:t>
        <a:bodyPr/>
        <a:lstStyle/>
        <a:p>
          <a:endParaRPr lang="en-US">
            <a:solidFill>
              <a:schemeClr val="bg1"/>
            </a:solidFill>
          </a:endParaRPr>
        </a:p>
      </dgm:t>
    </dgm:pt>
    <dgm:pt modelId="{4FBC95AB-278E-421E-9848-27698B54A78B}" type="sibTrans" cxnId="{B7AE36D4-1BB1-472F-A6AF-C5EC6B779421}">
      <dgm:prSet/>
      <dgm:spPr/>
      <dgm:t>
        <a:bodyPr/>
        <a:lstStyle/>
        <a:p>
          <a:endParaRPr lang="en-US">
            <a:solidFill>
              <a:schemeClr val="bg1"/>
            </a:solidFill>
          </a:endParaRPr>
        </a:p>
      </dgm:t>
    </dgm:pt>
    <dgm:pt modelId="{039951D1-FB92-4D44-AB9F-B375B0B158AF}">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1800" dirty="0" smtClean="0">
              <a:solidFill>
                <a:schemeClr val="bg1"/>
              </a:solidFill>
              <a:latin typeface="Times New Roman" panose="02020603050405020304" pitchFamily="18" charset="0"/>
              <a:cs typeface="Times New Roman" panose="02020603050405020304" pitchFamily="18" charset="0"/>
            </a:rPr>
            <a:t>Fie că au fost tabere de merit, fie că au fost tabere tematice am oferit copiilor un cadru educațional structurat pe cursuri, jocuri și competiții sportive.</a:t>
          </a:r>
          <a:endParaRPr lang="en-US" sz="1800" dirty="0">
            <a:solidFill>
              <a:schemeClr val="bg1"/>
            </a:solidFill>
          </a:endParaRPr>
        </a:p>
      </dgm:t>
    </dgm:pt>
    <dgm:pt modelId="{83DD46E2-B033-49AF-AD93-60F247E1E983}" type="parTrans" cxnId="{E4C1EEA3-3D3C-466F-9412-891C3CEE9A11}">
      <dgm:prSet/>
      <dgm:spPr/>
      <dgm:t>
        <a:bodyPr/>
        <a:lstStyle/>
        <a:p>
          <a:endParaRPr lang="en-US">
            <a:solidFill>
              <a:schemeClr val="bg1"/>
            </a:solidFill>
          </a:endParaRPr>
        </a:p>
      </dgm:t>
    </dgm:pt>
    <dgm:pt modelId="{81C67451-A76B-41F4-827E-C2CC25C0924F}" type="sibTrans" cxnId="{E4C1EEA3-3D3C-466F-9412-891C3CEE9A11}">
      <dgm:prSet/>
      <dgm:spPr/>
      <dgm:t>
        <a:bodyPr/>
        <a:lstStyle/>
        <a:p>
          <a:endParaRPr lang="en-US">
            <a:solidFill>
              <a:schemeClr val="bg1"/>
            </a:solidFill>
          </a:endParaRPr>
        </a:p>
      </dgm:t>
    </dgm:pt>
    <dgm:pt modelId="{6C36E239-3893-4C5C-AC5A-F93F8B2AB8DD}">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1800" dirty="0" smtClean="0">
              <a:solidFill>
                <a:schemeClr val="bg1"/>
              </a:solidFill>
              <a:latin typeface="Times New Roman" panose="02020603050405020304" pitchFamily="18" charset="0"/>
              <a:cs typeface="Times New Roman" panose="02020603050405020304" pitchFamily="18" charset="0"/>
            </a:rPr>
            <a:t>Părinții au liniștea și încrederea că cei mici iși petrec o saptămână din vacanța de vară într-un mediu sigur, asigurat de către organizatorii Proedus (coordonatori de locație, coordonatori de grup, coordonatori tematici, formatori), găsind împreună cu aceștia un echilibru între siguranță, distracție și învățare.</a:t>
          </a:r>
          <a:endParaRPr lang="en-US" sz="1800" dirty="0">
            <a:solidFill>
              <a:schemeClr val="bg1"/>
            </a:solidFill>
          </a:endParaRPr>
        </a:p>
      </dgm:t>
    </dgm:pt>
    <dgm:pt modelId="{192C188D-986C-4922-8F29-2A4BE2837D7A}" type="parTrans" cxnId="{A776181A-5DC5-4C29-892A-624856C60537}">
      <dgm:prSet/>
      <dgm:spPr/>
      <dgm:t>
        <a:bodyPr/>
        <a:lstStyle/>
        <a:p>
          <a:endParaRPr lang="en-US">
            <a:solidFill>
              <a:schemeClr val="bg1"/>
            </a:solidFill>
          </a:endParaRPr>
        </a:p>
      </dgm:t>
    </dgm:pt>
    <dgm:pt modelId="{9A5F336A-37BF-4A29-96AA-10F0C61ADDFD}" type="sibTrans" cxnId="{A776181A-5DC5-4C29-892A-624856C60537}">
      <dgm:prSet/>
      <dgm:spPr/>
      <dgm:t>
        <a:bodyPr/>
        <a:lstStyle/>
        <a:p>
          <a:endParaRPr lang="en-US">
            <a:solidFill>
              <a:schemeClr val="bg1"/>
            </a:solidFill>
          </a:endParaRPr>
        </a:p>
      </dgm:t>
    </dgm:pt>
    <dgm:pt modelId="{7B4BF208-E9B2-4805-BDAC-F01FACB87F17}" type="pres">
      <dgm:prSet presAssocID="{CEE4E2D9-40EE-49FB-BC61-E97C92B1E72D}" presName="compositeShape" presStyleCnt="0">
        <dgm:presLayoutVars>
          <dgm:dir/>
          <dgm:resizeHandles/>
        </dgm:presLayoutVars>
      </dgm:prSet>
      <dgm:spPr/>
    </dgm:pt>
    <dgm:pt modelId="{6FAB0841-989D-4CC6-B6DF-CC96938BDE07}" type="pres">
      <dgm:prSet presAssocID="{CEE4E2D9-40EE-49FB-BC61-E97C92B1E72D}" presName="pyramid" presStyleLbl="node1" presStyleIdx="0" presStyleCnt="1"/>
      <dgm:spPr/>
    </dgm:pt>
    <dgm:pt modelId="{CAEF754A-50B8-4E91-AD65-613131D8C32F}" type="pres">
      <dgm:prSet presAssocID="{CEE4E2D9-40EE-49FB-BC61-E97C92B1E72D}" presName="theList" presStyleCnt="0"/>
      <dgm:spPr/>
    </dgm:pt>
    <dgm:pt modelId="{23437290-288F-48D1-BB0C-80583D59D672}" type="pres">
      <dgm:prSet presAssocID="{446391C2-4A0C-46FA-912F-A5F0C2066B7C}" presName="aNode" presStyleLbl="fgAcc1" presStyleIdx="0" presStyleCnt="3" custScaleX="150498" custScaleY="167885" custLinFactY="31525" custLinFactNeighborX="-842" custLinFactNeighborY="100000">
        <dgm:presLayoutVars>
          <dgm:bulletEnabled val="1"/>
        </dgm:presLayoutVars>
      </dgm:prSet>
      <dgm:spPr/>
      <dgm:t>
        <a:bodyPr/>
        <a:lstStyle/>
        <a:p>
          <a:endParaRPr lang="en-US"/>
        </a:p>
      </dgm:t>
    </dgm:pt>
    <dgm:pt modelId="{635AB9AD-E611-407B-B3E4-2F8A264780EA}" type="pres">
      <dgm:prSet presAssocID="{446391C2-4A0C-46FA-912F-A5F0C2066B7C}" presName="aSpace" presStyleCnt="0"/>
      <dgm:spPr/>
    </dgm:pt>
    <dgm:pt modelId="{CF528691-D0E4-473D-BB2C-53A59B1DA01D}" type="pres">
      <dgm:prSet presAssocID="{039951D1-FB92-4D44-AB9F-B375B0B158AF}" presName="aNode" presStyleLbl="fgAcc1" presStyleIdx="1" presStyleCnt="3" custScaleX="150439" custScaleY="141519" custLinFactY="43759" custLinFactNeighborX="-2064" custLinFactNeighborY="100000">
        <dgm:presLayoutVars>
          <dgm:bulletEnabled val="1"/>
        </dgm:presLayoutVars>
      </dgm:prSet>
      <dgm:spPr/>
      <dgm:t>
        <a:bodyPr/>
        <a:lstStyle/>
        <a:p>
          <a:endParaRPr lang="en-US"/>
        </a:p>
      </dgm:t>
    </dgm:pt>
    <dgm:pt modelId="{B1AADE8E-A08E-4C1B-8005-049E084128D2}" type="pres">
      <dgm:prSet presAssocID="{039951D1-FB92-4D44-AB9F-B375B0B158AF}" presName="aSpace" presStyleCnt="0"/>
      <dgm:spPr/>
    </dgm:pt>
    <dgm:pt modelId="{B2CC4882-95A3-4E43-8198-47B244CFD133}" type="pres">
      <dgm:prSet presAssocID="{6C36E239-3893-4C5C-AC5A-F93F8B2AB8DD}" presName="aNode" presStyleLbl="fgAcc1" presStyleIdx="2" presStyleCnt="3" custScaleX="150439" custScaleY="215876" custLinFactY="55106" custLinFactNeighborX="-1837" custLinFactNeighborY="100000">
        <dgm:presLayoutVars>
          <dgm:bulletEnabled val="1"/>
        </dgm:presLayoutVars>
      </dgm:prSet>
      <dgm:spPr/>
      <dgm:t>
        <a:bodyPr/>
        <a:lstStyle/>
        <a:p>
          <a:endParaRPr lang="en-US"/>
        </a:p>
      </dgm:t>
    </dgm:pt>
    <dgm:pt modelId="{935ADD83-8A2A-45BF-83D7-28A24C27FEC3}" type="pres">
      <dgm:prSet presAssocID="{6C36E239-3893-4C5C-AC5A-F93F8B2AB8DD}" presName="aSpace" presStyleCnt="0"/>
      <dgm:spPr/>
    </dgm:pt>
  </dgm:ptLst>
  <dgm:cxnLst>
    <dgm:cxn modelId="{2CAE5E70-8207-49E1-A543-2F6B3A81BD31}" type="presOf" srcId="{446391C2-4A0C-46FA-912F-A5F0C2066B7C}" destId="{23437290-288F-48D1-BB0C-80583D59D672}" srcOrd="0" destOrd="0" presId="urn:microsoft.com/office/officeart/2005/8/layout/pyramid2"/>
    <dgm:cxn modelId="{E4C1EEA3-3D3C-466F-9412-891C3CEE9A11}" srcId="{CEE4E2D9-40EE-49FB-BC61-E97C92B1E72D}" destId="{039951D1-FB92-4D44-AB9F-B375B0B158AF}" srcOrd="1" destOrd="0" parTransId="{83DD46E2-B033-49AF-AD93-60F247E1E983}" sibTransId="{81C67451-A76B-41F4-827E-C2CC25C0924F}"/>
    <dgm:cxn modelId="{A776181A-5DC5-4C29-892A-624856C60537}" srcId="{CEE4E2D9-40EE-49FB-BC61-E97C92B1E72D}" destId="{6C36E239-3893-4C5C-AC5A-F93F8B2AB8DD}" srcOrd="2" destOrd="0" parTransId="{192C188D-986C-4922-8F29-2A4BE2837D7A}" sibTransId="{9A5F336A-37BF-4A29-96AA-10F0C61ADDFD}"/>
    <dgm:cxn modelId="{4ED8BC9E-5761-43A4-8088-6C458D4AF749}" type="presOf" srcId="{039951D1-FB92-4D44-AB9F-B375B0B158AF}" destId="{CF528691-D0E4-473D-BB2C-53A59B1DA01D}" srcOrd="0" destOrd="0" presId="urn:microsoft.com/office/officeart/2005/8/layout/pyramid2"/>
    <dgm:cxn modelId="{267ADAE7-44C8-4371-8A4B-DAA05923DF78}" type="presOf" srcId="{CEE4E2D9-40EE-49FB-BC61-E97C92B1E72D}" destId="{7B4BF208-E9B2-4805-BDAC-F01FACB87F17}" srcOrd="0" destOrd="0" presId="urn:microsoft.com/office/officeart/2005/8/layout/pyramid2"/>
    <dgm:cxn modelId="{B7AE36D4-1BB1-472F-A6AF-C5EC6B779421}" srcId="{CEE4E2D9-40EE-49FB-BC61-E97C92B1E72D}" destId="{446391C2-4A0C-46FA-912F-A5F0C2066B7C}" srcOrd="0" destOrd="0" parTransId="{163B0506-D90B-4FDC-8319-75EDA193BBB8}" sibTransId="{4FBC95AB-278E-421E-9848-27698B54A78B}"/>
    <dgm:cxn modelId="{C315DF18-91AB-4FC5-889E-31A90555424D}" type="presOf" srcId="{6C36E239-3893-4C5C-AC5A-F93F8B2AB8DD}" destId="{B2CC4882-95A3-4E43-8198-47B244CFD133}" srcOrd="0" destOrd="0" presId="urn:microsoft.com/office/officeart/2005/8/layout/pyramid2"/>
    <dgm:cxn modelId="{45D514DA-C8BC-41C4-97C1-E999F670CBCD}" type="presParOf" srcId="{7B4BF208-E9B2-4805-BDAC-F01FACB87F17}" destId="{6FAB0841-989D-4CC6-B6DF-CC96938BDE07}" srcOrd="0" destOrd="0" presId="urn:microsoft.com/office/officeart/2005/8/layout/pyramid2"/>
    <dgm:cxn modelId="{DEF25387-0D9A-48CC-BD12-15E7FD64081B}" type="presParOf" srcId="{7B4BF208-E9B2-4805-BDAC-F01FACB87F17}" destId="{CAEF754A-50B8-4E91-AD65-613131D8C32F}" srcOrd="1" destOrd="0" presId="urn:microsoft.com/office/officeart/2005/8/layout/pyramid2"/>
    <dgm:cxn modelId="{86C6F43B-8124-4086-AD5A-368E05B16C43}" type="presParOf" srcId="{CAEF754A-50B8-4E91-AD65-613131D8C32F}" destId="{23437290-288F-48D1-BB0C-80583D59D672}" srcOrd="0" destOrd="0" presId="urn:microsoft.com/office/officeart/2005/8/layout/pyramid2"/>
    <dgm:cxn modelId="{33762684-A198-400F-A074-5755E88F347C}" type="presParOf" srcId="{CAEF754A-50B8-4E91-AD65-613131D8C32F}" destId="{635AB9AD-E611-407B-B3E4-2F8A264780EA}" srcOrd="1" destOrd="0" presId="urn:microsoft.com/office/officeart/2005/8/layout/pyramid2"/>
    <dgm:cxn modelId="{D37A853E-2CC4-4ECF-873E-9905C05835FB}" type="presParOf" srcId="{CAEF754A-50B8-4E91-AD65-613131D8C32F}" destId="{CF528691-D0E4-473D-BB2C-53A59B1DA01D}" srcOrd="2" destOrd="0" presId="urn:microsoft.com/office/officeart/2005/8/layout/pyramid2"/>
    <dgm:cxn modelId="{C04E9495-BE85-460C-8BCE-87B21E760E5D}" type="presParOf" srcId="{CAEF754A-50B8-4E91-AD65-613131D8C32F}" destId="{B1AADE8E-A08E-4C1B-8005-049E084128D2}" srcOrd="3" destOrd="0" presId="urn:microsoft.com/office/officeart/2005/8/layout/pyramid2"/>
    <dgm:cxn modelId="{A177AAC7-2A51-4EE3-BBCC-40F9ABF8FA5E}" type="presParOf" srcId="{CAEF754A-50B8-4E91-AD65-613131D8C32F}" destId="{B2CC4882-95A3-4E43-8198-47B244CFD133}" srcOrd="4" destOrd="0" presId="urn:microsoft.com/office/officeart/2005/8/layout/pyramid2"/>
    <dgm:cxn modelId="{1E6FC0A3-0198-4F2C-BC3D-6899BCF1DECB}" type="presParOf" srcId="{CAEF754A-50B8-4E91-AD65-613131D8C32F}" destId="{935ADD83-8A2A-45BF-83D7-28A24C27FEC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702DA-CAB8-4632-8F3F-76FBAB267D8D}" type="doc">
      <dgm:prSet loTypeId="urn:microsoft.com/office/officeart/2005/8/layout/orgChart1" loCatId="hierarchy" qsTypeId="urn:microsoft.com/office/officeart/2005/8/quickstyle/3d2" qsCatId="3D" csTypeId="urn:microsoft.com/office/officeart/2005/8/colors/accent5_2" csCatId="accent5" phldr="1"/>
      <dgm:spPr/>
      <dgm:t>
        <a:bodyPr/>
        <a:lstStyle/>
        <a:p>
          <a:endParaRPr lang="en-US"/>
        </a:p>
      </dgm:t>
    </dgm:pt>
    <dgm:pt modelId="{657DCA02-FB07-4026-8A84-A4D2431AA9FC}">
      <dgm:prSet phldrT="[Text]" custT="1"/>
      <dgm:spPr/>
      <dgm:t>
        <a:bodyPr/>
        <a:lstStyle/>
        <a:p>
          <a:r>
            <a:rPr lang="ro-RO" sz="2800" b="1" dirty="0" smtClean="0">
              <a:latin typeface="Times New Roman" panose="02020603050405020304" pitchFamily="18" charset="0"/>
              <a:cs typeface="Times New Roman" panose="02020603050405020304" pitchFamily="18" charset="0"/>
            </a:rPr>
            <a:t>Servicii Incluse</a:t>
          </a:r>
          <a:endParaRPr lang="en-US" sz="2800" b="1" dirty="0">
            <a:latin typeface="Times New Roman" panose="02020603050405020304" pitchFamily="18" charset="0"/>
            <a:cs typeface="Times New Roman" panose="02020603050405020304" pitchFamily="18" charset="0"/>
          </a:endParaRPr>
        </a:p>
      </dgm:t>
    </dgm:pt>
    <dgm:pt modelId="{64B020EA-2B6D-47B3-B11B-BC4B8595DBBD}" type="parTrans" cxnId="{004F1CB7-09C5-43E0-836E-722C6BEBF1AF}">
      <dgm:prSet/>
      <dgm:spPr/>
      <dgm:t>
        <a:bodyPr/>
        <a:lstStyle/>
        <a:p>
          <a:endParaRPr lang="en-US"/>
        </a:p>
      </dgm:t>
    </dgm:pt>
    <dgm:pt modelId="{2C0842C6-FA56-4BBA-B287-52ECFE45263E}" type="sibTrans" cxnId="{004F1CB7-09C5-43E0-836E-722C6BEBF1AF}">
      <dgm:prSet/>
      <dgm:spPr/>
      <dgm:t>
        <a:bodyPr/>
        <a:lstStyle/>
        <a:p>
          <a:endParaRPr lang="en-US"/>
        </a:p>
      </dgm:t>
    </dgm:pt>
    <dgm:pt modelId="{CB12349D-7104-44CE-9DB8-4F3943768F40}">
      <dgm:prSet phldrT="[Text]" custT="1"/>
      <dgm:spPr/>
      <dgm:t>
        <a:bodyPr/>
        <a:lstStyle/>
        <a:p>
          <a:r>
            <a:rPr lang="en-US" sz="2000" dirty="0" err="1" smtClean="0">
              <a:latin typeface="Times New Roman" panose="02020603050405020304" pitchFamily="18" charset="0"/>
              <a:cs typeface="Times New Roman" panose="02020603050405020304" pitchFamily="18" charset="0"/>
            </a:rPr>
            <a:t>Cazare</a:t>
          </a:r>
          <a:r>
            <a:rPr lang="ro-RO" sz="2000" dirty="0" smtClean="0">
              <a:latin typeface="Times New Roman" panose="02020603050405020304" pitchFamily="18" charset="0"/>
              <a:cs typeface="Times New Roman" panose="02020603050405020304" pitchFamily="18" charset="0"/>
            </a:rPr>
            <a:t> – Camere cu 2-3 locuri, baie proprie, aer condiționat, televizor, răcitor, wi-fi, sală conferințe, spații de recreere în aer liber</a:t>
          </a:r>
          <a:endParaRPr lang="en-US" sz="2000" dirty="0">
            <a:latin typeface="Times New Roman" panose="02020603050405020304" pitchFamily="18" charset="0"/>
            <a:cs typeface="Times New Roman" panose="02020603050405020304" pitchFamily="18" charset="0"/>
          </a:endParaRPr>
        </a:p>
      </dgm:t>
    </dgm:pt>
    <dgm:pt modelId="{087BA9D5-56C6-4828-AFD3-F511C8E89FF7}" type="parTrans" cxnId="{C338467A-6BFB-46E1-ADA7-DEA1F5C7EB13}">
      <dgm:prSet/>
      <dgm:spPr/>
      <dgm:t>
        <a:bodyPr/>
        <a:lstStyle/>
        <a:p>
          <a:endParaRPr lang="en-US"/>
        </a:p>
      </dgm:t>
    </dgm:pt>
    <dgm:pt modelId="{BC6F1692-3372-4233-B594-4B3E3AD02127}" type="sibTrans" cxnId="{C338467A-6BFB-46E1-ADA7-DEA1F5C7EB13}">
      <dgm:prSet/>
      <dgm:spPr/>
      <dgm:t>
        <a:bodyPr/>
        <a:lstStyle/>
        <a:p>
          <a:endParaRPr lang="en-US"/>
        </a:p>
      </dgm:t>
    </dgm:pt>
    <dgm:pt modelId="{D0764FA2-4368-4DA7-AA5A-BB1653AF0F56}">
      <dgm:prSet phldrT="[Text]" custT="1"/>
      <dgm:spPr/>
      <dgm:t>
        <a:bodyPr/>
        <a:lstStyle/>
        <a:p>
          <a:r>
            <a:rPr lang="en-US" sz="2000" dirty="0" smtClean="0">
              <a:latin typeface="Times New Roman" panose="02020603050405020304" pitchFamily="18" charset="0"/>
              <a:cs typeface="Times New Roman" panose="02020603050405020304" pitchFamily="18" charset="0"/>
            </a:rPr>
            <a:t>3 </a:t>
          </a:r>
          <a:r>
            <a:rPr lang="en-US" sz="2000" dirty="0" err="1" smtClean="0">
              <a:latin typeface="Times New Roman" panose="02020603050405020304" pitchFamily="18" charset="0"/>
              <a:cs typeface="Times New Roman" panose="02020603050405020304" pitchFamily="18" charset="0"/>
            </a:rPr>
            <a:t>mese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zi</a:t>
          </a:r>
          <a:r>
            <a:rPr lang="ro-RO" sz="2000" dirty="0" smtClean="0">
              <a:latin typeface="Times New Roman" panose="02020603050405020304" pitchFamily="18" charset="0"/>
              <a:cs typeface="Times New Roman" panose="02020603050405020304" pitchFamily="18" charset="0"/>
            </a:rPr>
            <a:t> - mic dejun în regim bufet suedez, prânz și cină în regim linie de servire proprie</a:t>
          </a:r>
          <a:endParaRPr lang="en-US" sz="2000" dirty="0">
            <a:latin typeface="Times New Roman" panose="02020603050405020304" pitchFamily="18" charset="0"/>
            <a:cs typeface="Times New Roman" panose="02020603050405020304" pitchFamily="18" charset="0"/>
          </a:endParaRPr>
        </a:p>
      </dgm:t>
    </dgm:pt>
    <dgm:pt modelId="{70C6ED4B-FBBF-494D-91C8-0000D4DE8288}" type="parTrans" cxnId="{DBB860AB-E7EB-4E24-9DB5-9A89522D67F9}">
      <dgm:prSet/>
      <dgm:spPr/>
      <dgm:t>
        <a:bodyPr/>
        <a:lstStyle/>
        <a:p>
          <a:endParaRPr lang="en-US"/>
        </a:p>
      </dgm:t>
    </dgm:pt>
    <dgm:pt modelId="{76C90EE6-BFAA-4C75-8F52-0CE57DD9C468}" type="sibTrans" cxnId="{DBB860AB-E7EB-4E24-9DB5-9A89522D67F9}">
      <dgm:prSet/>
      <dgm:spPr/>
      <dgm:t>
        <a:bodyPr/>
        <a:lstStyle/>
        <a:p>
          <a:endParaRPr lang="en-US"/>
        </a:p>
      </dgm:t>
    </dgm:pt>
    <dgm:pt modelId="{9C10FB91-EEAE-4C33-9157-186DAADB12DF}">
      <dgm:prSet phldrT="[Text]" custT="1"/>
      <dgm:spPr/>
      <dgm:t>
        <a:bodyPr/>
        <a:lstStyle/>
        <a:p>
          <a:r>
            <a:rPr lang="en-US" sz="2000" dirty="0" smtClean="0">
              <a:latin typeface="Times New Roman" panose="02020603050405020304" pitchFamily="18" charset="0"/>
              <a:cs typeface="Times New Roman" panose="02020603050405020304" pitchFamily="18" charset="0"/>
            </a:rPr>
            <a:t>Transport </a:t>
          </a:r>
          <a:r>
            <a:rPr lang="en-US" sz="2000" dirty="0" err="1" smtClean="0">
              <a:latin typeface="Times New Roman" panose="02020603050405020304" pitchFamily="18" charset="0"/>
              <a:cs typeface="Times New Roman" panose="02020603050405020304" pitchFamily="18" charset="0"/>
            </a:rPr>
            <a:t>dus</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întors cu autocarul</a:t>
          </a:r>
          <a:endParaRPr lang="en-US" sz="2000" dirty="0">
            <a:latin typeface="Times New Roman" panose="02020603050405020304" pitchFamily="18" charset="0"/>
            <a:cs typeface="Times New Roman" panose="02020603050405020304" pitchFamily="18" charset="0"/>
          </a:endParaRPr>
        </a:p>
      </dgm:t>
    </dgm:pt>
    <dgm:pt modelId="{A0CD5779-6B41-4B6D-AFD8-73837DDF1A3C}" type="parTrans" cxnId="{F2956FF1-F91D-4930-84A3-D784FB0CACD8}">
      <dgm:prSet/>
      <dgm:spPr/>
      <dgm:t>
        <a:bodyPr/>
        <a:lstStyle/>
        <a:p>
          <a:endParaRPr lang="en-US"/>
        </a:p>
      </dgm:t>
    </dgm:pt>
    <dgm:pt modelId="{486705AF-F714-47E9-BCFD-A64D506489A6}" type="sibTrans" cxnId="{F2956FF1-F91D-4930-84A3-D784FB0CACD8}">
      <dgm:prSet/>
      <dgm:spPr/>
      <dgm:t>
        <a:bodyPr/>
        <a:lstStyle/>
        <a:p>
          <a:endParaRPr lang="en-US"/>
        </a:p>
      </dgm:t>
    </dgm:pt>
    <dgm:pt modelId="{B195650D-9AC3-4468-97D1-7FA1F930A8F6}" type="pres">
      <dgm:prSet presAssocID="{197702DA-CAB8-4632-8F3F-76FBAB267D8D}" presName="hierChild1" presStyleCnt="0">
        <dgm:presLayoutVars>
          <dgm:orgChart val="1"/>
          <dgm:chPref val="1"/>
          <dgm:dir/>
          <dgm:animOne val="branch"/>
          <dgm:animLvl val="lvl"/>
          <dgm:resizeHandles/>
        </dgm:presLayoutVars>
      </dgm:prSet>
      <dgm:spPr/>
      <dgm:t>
        <a:bodyPr/>
        <a:lstStyle/>
        <a:p>
          <a:endParaRPr lang="en-US"/>
        </a:p>
      </dgm:t>
    </dgm:pt>
    <dgm:pt modelId="{46C7EF05-DFF7-49C4-B3F7-EF88FA325F38}" type="pres">
      <dgm:prSet presAssocID="{657DCA02-FB07-4026-8A84-A4D2431AA9FC}" presName="hierRoot1" presStyleCnt="0">
        <dgm:presLayoutVars>
          <dgm:hierBranch val="init"/>
        </dgm:presLayoutVars>
      </dgm:prSet>
      <dgm:spPr/>
    </dgm:pt>
    <dgm:pt modelId="{5F3290E3-B94C-48E3-944E-CA57B5B152C5}" type="pres">
      <dgm:prSet presAssocID="{657DCA02-FB07-4026-8A84-A4D2431AA9FC}" presName="rootComposite1" presStyleCnt="0"/>
      <dgm:spPr/>
    </dgm:pt>
    <dgm:pt modelId="{F72C39B0-9800-47B4-92DA-822DC5A15916}" type="pres">
      <dgm:prSet presAssocID="{657DCA02-FB07-4026-8A84-A4D2431AA9FC}" presName="rootText1" presStyleLbl="node0" presStyleIdx="0" presStyleCnt="1" custScaleX="303077" custScaleY="53630">
        <dgm:presLayoutVars>
          <dgm:chPref val="3"/>
        </dgm:presLayoutVars>
      </dgm:prSet>
      <dgm:spPr/>
      <dgm:t>
        <a:bodyPr/>
        <a:lstStyle/>
        <a:p>
          <a:endParaRPr lang="en-US"/>
        </a:p>
      </dgm:t>
    </dgm:pt>
    <dgm:pt modelId="{ADCE7BFD-B780-4B87-88B1-A35CD7D62A57}" type="pres">
      <dgm:prSet presAssocID="{657DCA02-FB07-4026-8A84-A4D2431AA9FC}" presName="rootConnector1" presStyleLbl="node1" presStyleIdx="0" presStyleCnt="0"/>
      <dgm:spPr/>
      <dgm:t>
        <a:bodyPr/>
        <a:lstStyle/>
        <a:p>
          <a:endParaRPr lang="en-US"/>
        </a:p>
      </dgm:t>
    </dgm:pt>
    <dgm:pt modelId="{6AC16BA7-544B-4084-891C-776D1A587D8D}" type="pres">
      <dgm:prSet presAssocID="{657DCA02-FB07-4026-8A84-A4D2431AA9FC}" presName="hierChild2" presStyleCnt="0"/>
      <dgm:spPr/>
    </dgm:pt>
    <dgm:pt modelId="{DD10965B-37E6-4609-9D9A-0954031FD6A4}" type="pres">
      <dgm:prSet presAssocID="{087BA9D5-56C6-4828-AFD3-F511C8E89FF7}" presName="Name37" presStyleLbl="parChTrans1D2" presStyleIdx="0" presStyleCnt="3"/>
      <dgm:spPr/>
      <dgm:t>
        <a:bodyPr/>
        <a:lstStyle/>
        <a:p>
          <a:endParaRPr lang="en-US"/>
        </a:p>
      </dgm:t>
    </dgm:pt>
    <dgm:pt modelId="{72161AF4-794E-455F-A1B6-BBA0993DDB67}" type="pres">
      <dgm:prSet presAssocID="{CB12349D-7104-44CE-9DB8-4F3943768F40}" presName="hierRoot2" presStyleCnt="0">
        <dgm:presLayoutVars>
          <dgm:hierBranch val="init"/>
        </dgm:presLayoutVars>
      </dgm:prSet>
      <dgm:spPr/>
    </dgm:pt>
    <dgm:pt modelId="{96190A72-5574-47B0-8979-A26D452BE371}" type="pres">
      <dgm:prSet presAssocID="{CB12349D-7104-44CE-9DB8-4F3943768F40}" presName="rootComposite" presStyleCnt="0"/>
      <dgm:spPr/>
    </dgm:pt>
    <dgm:pt modelId="{0D45CCDC-DFCA-4CCA-9A4D-B07612C0A040}" type="pres">
      <dgm:prSet presAssocID="{CB12349D-7104-44CE-9DB8-4F3943768F40}" presName="rootText" presStyleLbl="node2" presStyleIdx="0" presStyleCnt="3" custScaleX="110254" custScaleY="91158">
        <dgm:presLayoutVars>
          <dgm:chPref val="3"/>
        </dgm:presLayoutVars>
      </dgm:prSet>
      <dgm:spPr/>
      <dgm:t>
        <a:bodyPr/>
        <a:lstStyle/>
        <a:p>
          <a:endParaRPr lang="en-US"/>
        </a:p>
      </dgm:t>
    </dgm:pt>
    <dgm:pt modelId="{2C55D051-BA8D-4904-9E4C-B9987BF94EC6}" type="pres">
      <dgm:prSet presAssocID="{CB12349D-7104-44CE-9DB8-4F3943768F40}" presName="rootConnector" presStyleLbl="node2" presStyleIdx="0" presStyleCnt="3"/>
      <dgm:spPr/>
      <dgm:t>
        <a:bodyPr/>
        <a:lstStyle/>
        <a:p>
          <a:endParaRPr lang="en-US"/>
        </a:p>
      </dgm:t>
    </dgm:pt>
    <dgm:pt modelId="{747041F3-FF75-4F66-AB4D-DA338F57501E}" type="pres">
      <dgm:prSet presAssocID="{CB12349D-7104-44CE-9DB8-4F3943768F40}" presName="hierChild4" presStyleCnt="0"/>
      <dgm:spPr/>
    </dgm:pt>
    <dgm:pt modelId="{02605777-E607-439B-91CA-3FE82881A403}" type="pres">
      <dgm:prSet presAssocID="{CB12349D-7104-44CE-9DB8-4F3943768F40}" presName="hierChild5" presStyleCnt="0"/>
      <dgm:spPr/>
    </dgm:pt>
    <dgm:pt modelId="{33E1FE05-4D78-4FB0-A6F2-87BBC8A9DA6A}" type="pres">
      <dgm:prSet presAssocID="{70C6ED4B-FBBF-494D-91C8-0000D4DE8288}" presName="Name37" presStyleLbl="parChTrans1D2" presStyleIdx="1" presStyleCnt="3"/>
      <dgm:spPr/>
      <dgm:t>
        <a:bodyPr/>
        <a:lstStyle/>
        <a:p>
          <a:endParaRPr lang="en-US"/>
        </a:p>
      </dgm:t>
    </dgm:pt>
    <dgm:pt modelId="{EEF22874-0C62-41B7-88ED-FECB1201AC78}" type="pres">
      <dgm:prSet presAssocID="{D0764FA2-4368-4DA7-AA5A-BB1653AF0F56}" presName="hierRoot2" presStyleCnt="0">
        <dgm:presLayoutVars>
          <dgm:hierBranch val="init"/>
        </dgm:presLayoutVars>
      </dgm:prSet>
      <dgm:spPr/>
    </dgm:pt>
    <dgm:pt modelId="{D6CCAC16-6FD0-4C30-BD98-4B719FDFC14F}" type="pres">
      <dgm:prSet presAssocID="{D0764FA2-4368-4DA7-AA5A-BB1653AF0F56}" presName="rootComposite" presStyleCnt="0"/>
      <dgm:spPr/>
    </dgm:pt>
    <dgm:pt modelId="{AF5A7C90-08AB-4E20-BFDC-9C328E14B923}" type="pres">
      <dgm:prSet presAssocID="{D0764FA2-4368-4DA7-AA5A-BB1653AF0F56}" presName="rootText" presStyleLbl="node2" presStyleIdx="1" presStyleCnt="3" custScaleX="117758" custScaleY="87171">
        <dgm:presLayoutVars>
          <dgm:chPref val="3"/>
        </dgm:presLayoutVars>
      </dgm:prSet>
      <dgm:spPr/>
      <dgm:t>
        <a:bodyPr/>
        <a:lstStyle/>
        <a:p>
          <a:endParaRPr lang="en-US"/>
        </a:p>
      </dgm:t>
    </dgm:pt>
    <dgm:pt modelId="{2639AC01-C159-47C3-A26A-E392522490D1}" type="pres">
      <dgm:prSet presAssocID="{D0764FA2-4368-4DA7-AA5A-BB1653AF0F56}" presName="rootConnector" presStyleLbl="node2" presStyleIdx="1" presStyleCnt="3"/>
      <dgm:spPr/>
      <dgm:t>
        <a:bodyPr/>
        <a:lstStyle/>
        <a:p>
          <a:endParaRPr lang="en-US"/>
        </a:p>
      </dgm:t>
    </dgm:pt>
    <dgm:pt modelId="{486637AC-ED90-4E57-A9F5-234BA6520DF8}" type="pres">
      <dgm:prSet presAssocID="{D0764FA2-4368-4DA7-AA5A-BB1653AF0F56}" presName="hierChild4" presStyleCnt="0"/>
      <dgm:spPr/>
    </dgm:pt>
    <dgm:pt modelId="{E197ACA3-4E6E-4ADA-BA1C-8B5FC7128BC4}" type="pres">
      <dgm:prSet presAssocID="{D0764FA2-4368-4DA7-AA5A-BB1653AF0F56}" presName="hierChild5" presStyleCnt="0"/>
      <dgm:spPr/>
    </dgm:pt>
    <dgm:pt modelId="{8A1F5821-B77D-45F6-B188-808A00427CE6}" type="pres">
      <dgm:prSet presAssocID="{A0CD5779-6B41-4B6D-AFD8-73837DDF1A3C}" presName="Name37" presStyleLbl="parChTrans1D2" presStyleIdx="2" presStyleCnt="3"/>
      <dgm:spPr/>
      <dgm:t>
        <a:bodyPr/>
        <a:lstStyle/>
        <a:p>
          <a:endParaRPr lang="en-US"/>
        </a:p>
      </dgm:t>
    </dgm:pt>
    <dgm:pt modelId="{E28A1943-9D3A-47A1-84D5-29057CB5BB0A}" type="pres">
      <dgm:prSet presAssocID="{9C10FB91-EEAE-4C33-9157-186DAADB12DF}" presName="hierRoot2" presStyleCnt="0">
        <dgm:presLayoutVars>
          <dgm:hierBranch val="init"/>
        </dgm:presLayoutVars>
      </dgm:prSet>
      <dgm:spPr/>
    </dgm:pt>
    <dgm:pt modelId="{E9505AA6-5231-4081-8FEF-82734BD03498}" type="pres">
      <dgm:prSet presAssocID="{9C10FB91-EEAE-4C33-9157-186DAADB12DF}" presName="rootComposite" presStyleCnt="0"/>
      <dgm:spPr/>
    </dgm:pt>
    <dgm:pt modelId="{0C6798ED-2B34-43D4-9EDB-01155B841BAC}" type="pres">
      <dgm:prSet presAssocID="{9C10FB91-EEAE-4C33-9157-186DAADB12DF}" presName="rootText" presStyleLbl="node2" presStyleIdx="2" presStyleCnt="3" custScaleX="110747" custScaleY="91285">
        <dgm:presLayoutVars>
          <dgm:chPref val="3"/>
        </dgm:presLayoutVars>
      </dgm:prSet>
      <dgm:spPr/>
      <dgm:t>
        <a:bodyPr/>
        <a:lstStyle/>
        <a:p>
          <a:endParaRPr lang="en-US"/>
        </a:p>
      </dgm:t>
    </dgm:pt>
    <dgm:pt modelId="{C74E70F8-2126-4CF4-A2C9-86284B75C479}" type="pres">
      <dgm:prSet presAssocID="{9C10FB91-EEAE-4C33-9157-186DAADB12DF}" presName="rootConnector" presStyleLbl="node2" presStyleIdx="2" presStyleCnt="3"/>
      <dgm:spPr/>
      <dgm:t>
        <a:bodyPr/>
        <a:lstStyle/>
        <a:p>
          <a:endParaRPr lang="en-US"/>
        </a:p>
      </dgm:t>
    </dgm:pt>
    <dgm:pt modelId="{6CDD32A7-BE6D-4919-A5B6-3396C7C07242}" type="pres">
      <dgm:prSet presAssocID="{9C10FB91-EEAE-4C33-9157-186DAADB12DF}" presName="hierChild4" presStyleCnt="0"/>
      <dgm:spPr/>
    </dgm:pt>
    <dgm:pt modelId="{D9681C6E-9B24-49A9-9361-9BB5F311F129}" type="pres">
      <dgm:prSet presAssocID="{9C10FB91-EEAE-4C33-9157-186DAADB12DF}" presName="hierChild5" presStyleCnt="0"/>
      <dgm:spPr/>
    </dgm:pt>
    <dgm:pt modelId="{CB264518-10D0-4C27-B87D-63354BC92622}" type="pres">
      <dgm:prSet presAssocID="{657DCA02-FB07-4026-8A84-A4D2431AA9FC}" presName="hierChild3" presStyleCnt="0"/>
      <dgm:spPr/>
    </dgm:pt>
  </dgm:ptLst>
  <dgm:cxnLst>
    <dgm:cxn modelId="{3E0C3425-796D-4092-B3E3-831F63A84AA4}" type="presOf" srcId="{70C6ED4B-FBBF-494D-91C8-0000D4DE8288}" destId="{33E1FE05-4D78-4FB0-A6F2-87BBC8A9DA6A}" srcOrd="0" destOrd="0" presId="urn:microsoft.com/office/officeart/2005/8/layout/orgChart1"/>
    <dgm:cxn modelId="{10E9A86E-5A06-4BBE-B9F5-177DA0182FBC}" type="presOf" srcId="{9C10FB91-EEAE-4C33-9157-186DAADB12DF}" destId="{C74E70F8-2126-4CF4-A2C9-86284B75C479}" srcOrd="1" destOrd="0" presId="urn:microsoft.com/office/officeart/2005/8/layout/orgChart1"/>
    <dgm:cxn modelId="{86B71678-474B-4D65-91BE-5ED5C17A5AF5}" type="presOf" srcId="{657DCA02-FB07-4026-8A84-A4D2431AA9FC}" destId="{ADCE7BFD-B780-4B87-88B1-A35CD7D62A57}" srcOrd="1" destOrd="0" presId="urn:microsoft.com/office/officeart/2005/8/layout/orgChart1"/>
    <dgm:cxn modelId="{DBB860AB-E7EB-4E24-9DB5-9A89522D67F9}" srcId="{657DCA02-FB07-4026-8A84-A4D2431AA9FC}" destId="{D0764FA2-4368-4DA7-AA5A-BB1653AF0F56}" srcOrd="1" destOrd="0" parTransId="{70C6ED4B-FBBF-494D-91C8-0000D4DE8288}" sibTransId="{76C90EE6-BFAA-4C75-8F52-0CE57DD9C468}"/>
    <dgm:cxn modelId="{D5F8B627-E9DF-4126-AA70-1FC9B5DF6150}" type="presOf" srcId="{A0CD5779-6B41-4B6D-AFD8-73837DDF1A3C}" destId="{8A1F5821-B77D-45F6-B188-808A00427CE6}" srcOrd="0" destOrd="0" presId="urn:microsoft.com/office/officeart/2005/8/layout/orgChart1"/>
    <dgm:cxn modelId="{985E8152-38C9-49F0-97DE-87916C863063}" type="presOf" srcId="{D0764FA2-4368-4DA7-AA5A-BB1653AF0F56}" destId="{2639AC01-C159-47C3-A26A-E392522490D1}" srcOrd="1" destOrd="0" presId="urn:microsoft.com/office/officeart/2005/8/layout/orgChart1"/>
    <dgm:cxn modelId="{4F6A993C-2089-47A0-8BB4-6B2488CA7D37}" type="presOf" srcId="{CB12349D-7104-44CE-9DB8-4F3943768F40}" destId="{2C55D051-BA8D-4904-9E4C-B9987BF94EC6}" srcOrd="1" destOrd="0" presId="urn:microsoft.com/office/officeart/2005/8/layout/orgChart1"/>
    <dgm:cxn modelId="{B38385E5-3F29-4516-89E1-8CFFA7788D48}" type="presOf" srcId="{9C10FB91-EEAE-4C33-9157-186DAADB12DF}" destId="{0C6798ED-2B34-43D4-9EDB-01155B841BAC}" srcOrd="0" destOrd="0" presId="urn:microsoft.com/office/officeart/2005/8/layout/orgChart1"/>
    <dgm:cxn modelId="{9B54D0F4-C043-4F08-BC9F-96CE26028965}" type="presOf" srcId="{CB12349D-7104-44CE-9DB8-4F3943768F40}" destId="{0D45CCDC-DFCA-4CCA-9A4D-B07612C0A040}" srcOrd="0" destOrd="0" presId="urn:microsoft.com/office/officeart/2005/8/layout/orgChart1"/>
    <dgm:cxn modelId="{E6431DA4-1E6B-4F66-9D3D-BCF673C9F276}" type="presOf" srcId="{D0764FA2-4368-4DA7-AA5A-BB1653AF0F56}" destId="{AF5A7C90-08AB-4E20-BFDC-9C328E14B923}" srcOrd="0" destOrd="0" presId="urn:microsoft.com/office/officeart/2005/8/layout/orgChart1"/>
    <dgm:cxn modelId="{F2956FF1-F91D-4930-84A3-D784FB0CACD8}" srcId="{657DCA02-FB07-4026-8A84-A4D2431AA9FC}" destId="{9C10FB91-EEAE-4C33-9157-186DAADB12DF}" srcOrd="2" destOrd="0" parTransId="{A0CD5779-6B41-4B6D-AFD8-73837DDF1A3C}" sibTransId="{486705AF-F714-47E9-BCFD-A64D506489A6}"/>
    <dgm:cxn modelId="{F1EB4287-59E2-47A0-928D-026199B73F63}" type="presOf" srcId="{197702DA-CAB8-4632-8F3F-76FBAB267D8D}" destId="{B195650D-9AC3-4468-97D1-7FA1F930A8F6}" srcOrd="0" destOrd="0" presId="urn:microsoft.com/office/officeart/2005/8/layout/orgChart1"/>
    <dgm:cxn modelId="{C338467A-6BFB-46E1-ADA7-DEA1F5C7EB13}" srcId="{657DCA02-FB07-4026-8A84-A4D2431AA9FC}" destId="{CB12349D-7104-44CE-9DB8-4F3943768F40}" srcOrd="0" destOrd="0" parTransId="{087BA9D5-56C6-4828-AFD3-F511C8E89FF7}" sibTransId="{BC6F1692-3372-4233-B594-4B3E3AD02127}"/>
    <dgm:cxn modelId="{DF019633-F277-4F41-BD65-5AA3041D3E66}" type="presOf" srcId="{657DCA02-FB07-4026-8A84-A4D2431AA9FC}" destId="{F72C39B0-9800-47B4-92DA-822DC5A15916}" srcOrd="0" destOrd="0" presId="urn:microsoft.com/office/officeart/2005/8/layout/orgChart1"/>
    <dgm:cxn modelId="{004F1CB7-09C5-43E0-836E-722C6BEBF1AF}" srcId="{197702DA-CAB8-4632-8F3F-76FBAB267D8D}" destId="{657DCA02-FB07-4026-8A84-A4D2431AA9FC}" srcOrd="0" destOrd="0" parTransId="{64B020EA-2B6D-47B3-B11B-BC4B8595DBBD}" sibTransId="{2C0842C6-FA56-4BBA-B287-52ECFE45263E}"/>
    <dgm:cxn modelId="{23A8E87A-E013-427B-BF77-DD79453B2961}" type="presOf" srcId="{087BA9D5-56C6-4828-AFD3-F511C8E89FF7}" destId="{DD10965B-37E6-4609-9D9A-0954031FD6A4}" srcOrd="0" destOrd="0" presId="urn:microsoft.com/office/officeart/2005/8/layout/orgChart1"/>
    <dgm:cxn modelId="{E0843EDD-7B01-4EE3-9EBC-4685022153EF}" type="presParOf" srcId="{B195650D-9AC3-4468-97D1-7FA1F930A8F6}" destId="{46C7EF05-DFF7-49C4-B3F7-EF88FA325F38}" srcOrd="0" destOrd="0" presId="urn:microsoft.com/office/officeart/2005/8/layout/orgChart1"/>
    <dgm:cxn modelId="{68E2CCD4-DA3D-4068-BCC1-DE12A06EC786}" type="presParOf" srcId="{46C7EF05-DFF7-49C4-B3F7-EF88FA325F38}" destId="{5F3290E3-B94C-48E3-944E-CA57B5B152C5}" srcOrd="0" destOrd="0" presId="urn:microsoft.com/office/officeart/2005/8/layout/orgChart1"/>
    <dgm:cxn modelId="{663DD40B-284D-467F-9165-4138398542A4}" type="presParOf" srcId="{5F3290E3-B94C-48E3-944E-CA57B5B152C5}" destId="{F72C39B0-9800-47B4-92DA-822DC5A15916}" srcOrd="0" destOrd="0" presId="urn:microsoft.com/office/officeart/2005/8/layout/orgChart1"/>
    <dgm:cxn modelId="{93993BE5-A7E0-4BB9-B790-75D243801FB2}" type="presParOf" srcId="{5F3290E3-B94C-48E3-944E-CA57B5B152C5}" destId="{ADCE7BFD-B780-4B87-88B1-A35CD7D62A57}" srcOrd="1" destOrd="0" presId="urn:microsoft.com/office/officeart/2005/8/layout/orgChart1"/>
    <dgm:cxn modelId="{6A2B15E0-6229-4A9F-83A1-255C9EC4BF65}" type="presParOf" srcId="{46C7EF05-DFF7-49C4-B3F7-EF88FA325F38}" destId="{6AC16BA7-544B-4084-891C-776D1A587D8D}" srcOrd="1" destOrd="0" presId="urn:microsoft.com/office/officeart/2005/8/layout/orgChart1"/>
    <dgm:cxn modelId="{48F52F40-C49C-49AA-9D53-4A982E2F659F}" type="presParOf" srcId="{6AC16BA7-544B-4084-891C-776D1A587D8D}" destId="{DD10965B-37E6-4609-9D9A-0954031FD6A4}" srcOrd="0" destOrd="0" presId="urn:microsoft.com/office/officeart/2005/8/layout/orgChart1"/>
    <dgm:cxn modelId="{549790FE-D968-4397-85B2-7F2D25C4D2BC}" type="presParOf" srcId="{6AC16BA7-544B-4084-891C-776D1A587D8D}" destId="{72161AF4-794E-455F-A1B6-BBA0993DDB67}" srcOrd="1" destOrd="0" presId="urn:microsoft.com/office/officeart/2005/8/layout/orgChart1"/>
    <dgm:cxn modelId="{82076824-B484-456C-983A-5F9521812E7A}" type="presParOf" srcId="{72161AF4-794E-455F-A1B6-BBA0993DDB67}" destId="{96190A72-5574-47B0-8979-A26D452BE371}" srcOrd="0" destOrd="0" presId="urn:microsoft.com/office/officeart/2005/8/layout/orgChart1"/>
    <dgm:cxn modelId="{83EF45E6-251A-4B17-B049-E6C13C863974}" type="presParOf" srcId="{96190A72-5574-47B0-8979-A26D452BE371}" destId="{0D45CCDC-DFCA-4CCA-9A4D-B07612C0A040}" srcOrd="0" destOrd="0" presId="urn:microsoft.com/office/officeart/2005/8/layout/orgChart1"/>
    <dgm:cxn modelId="{AC964D35-585D-429C-8B7A-F11C31E8311E}" type="presParOf" srcId="{96190A72-5574-47B0-8979-A26D452BE371}" destId="{2C55D051-BA8D-4904-9E4C-B9987BF94EC6}" srcOrd="1" destOrd="0" presId="urn:microsoft.com/office/officeart/2005/8/layout/orgChart1"/>
    <dgm:cxn modelId="{F612DEF0-10AA-473B-B053-40F98ABEDF6B}" type="presParOf" srcId="{72161AF4-794E-455F-A1B6-BBA0993DDB67}" destId="{747041F3-FF75-4F66-AB4D-DA338F57501E}" srcOrd="1" destOrd="0" presId="urn:microsoft.com/office/officeart/2005/8/layout/orgChart1"/>
    <dgm:cxn modelId="{FC82678C-1BB6-437F-A588-888C1ED95E0C}" type="presParOf" srcId="{72161AF4-794E-455F-A1B6-BBA0993DDB67}" destId="{02605777-E607-439B-91CA-3FE82881A403}" srcOrd="2" destOrd="0" presId="urn:microsoft.com/office/officeart/2005/8/layout/orgChart1"/>
    <dgm:cxn modelId="{F58E2850-B060-4975-AE8B-1A3B79EAA8CD}" type="presParOf" srcId="{6AC16BA7-544B-4084-891C-776D1A587D8D}" destId="{33E1FE05-4D78-4FB0-A6F2-87BBC8A9DA6A}" srcOrd="2" destOrd="0" presId="urn:microsoft.com/office/officeart/2005/8/layout/orgChart1"/>
    <dgm:cxn modelId="{6ACAF9C9-6754-4CA0-9E79-509310AB0692}" type="presParOf" srcId="{6AC16BA7-544B-4084-891C-776D1A587D8D}" destId="{EEF22874-0C62-41B7-88ED-FECB1201AC78}" srcOrd="3" destOrd="0" presId="urn:microsoft.com/office/officeart/2005/8/layout/orgChart1"/>
    <dgm:cxn modelId="{9D7891A5-3662-4006-813A-66ED49C3B9D1}" type="presParOf" srcId="{EEF22874-0C62-41B7-88ED-FECB1201AC78}" destId="{D6CCAC16-6FD0-4C30-BD98-4B719FDFC14F}" srcOrd="0" destOrd="0" presId="urn:microsoft.com/office/officeart/2005/8/layout/orgChart1"/>
    <dgm:cxn modelId="{C659AF14-03E3-4AB5-B2EF-B31066E6D206}" type="presParOf" srcId="{D6CCAC16-6FD0-4C30-BD98-4B719FDFC14F}" destId="{AF5A7C90-08AB-4E20-BFDC-9C328E14B923}" srcOrd="0" destOrd="0" presId="urn:microsoft.com/office/officeart/2005/8/layout/orgChart1"/>
    <dgm:cxn modelId="{D36203CE-A81B-463A-A526-B916CB10F546}" type="presParOf" srcId="{D6CCAC16-6FD0-4C30-BD98-4B719FDFC14F}" destId="{2639AC01-C159-47C3-A26A-E392522490D1}" srcOrd="1" destOrd="0" presId="urn:microsoft.com/office/officeart/2005/8/layout/orgChart1"/>
    <dgm:cxn modelId="{0130AC58-3B0E-4F99-A3E6-EC0C1D2391D8}" type="presParOf" srcId="{EEF22874-0C62-41B7-88ED-FECB1201AC78}" destId="{486637AC-ED90-4E57-A9F5-234BA6520DF8}" srcOrd="1" destOrd="0" presId="urn:microsoft.com/office/officeart/2005/8/layout/orgChart1"/>
    <dgm:cxn modelId="{E92C84D3-18C7-4B0F-BB95-6F76CDE12009}" type="presParOf" srcId="{EEF22874-0C62-41B7-88ED-FECB1201AC78}" destId="{E197ACA3-4E6E-4ADA-BA1C-8B5FC7128BC4}" srcOrd="2" destOrd="0" presId="urn:microsoft.com/office/officeart/2005/8/layout/orgChart1"/>
    <dgm:cxn modelId="{29FF7B70-7ED6-4725-BBBD-BC86DEC48572}" type="presParOf" srcId="{6AC16BA7-544B-4084-891C-776D1A587D8D}" destId="{8A1F5821-B77D-45F6-B188-808A00427CE6}" srcOrd="4" destOrd="0" presId="urn:microsoft.com/office/officeart/2005/8/layout/orgChart1"/>
    <dgm:cxn modelId="{15B4C0AE-07D5-4741-AA58-A7E11731009E}" type="presParOf" srcId="{6AC16BA7-544B-4084-891C-776D1A587D8D}" destId="{E28A1943-9D3A-47A1-84D5-29057CB5BB0A}" srcOrd="5" destOrd="0" presId="urn:microsoft.com/office/officeart/2005/8/layout/orgChart1"/>
    <dgm:cxn modelId="{2C9E4194-3B6B-49DE-872E-C2BD9209912F}" type="presParOf" srcId="{E28A1943-9D3A-47A1-84D5-29057CB5BB0A}" destId="{E9505AA6-5231-4081-8FEF-82734BD03498}" srcOrd="0" destOrd="0" presId="urn:microsoft.com/office/officeart/2005/8/layout/orgChart1"/>
    <dgm:cxn modelId="{6A4139F6-71E5-4C91-AF37-19E795780346}" type="presParOf" srcId="{E9505AA6-5231-4081-8FEF-82734BD03498}" destId="{0C6798ED-2B34-43D4-9EDB-01155B841BAC}" srcOrd="0" destOrd="0" presId="urn:microsoft.com/office/officeart/2005/8/layout/orgChart1"/>
    <dgm:cxn modelId="{06BC09B3-CFFB-4EF3-9853-42A3A17192CC}" type="presParOf" srcId="{E9505AA6-5231-4081-8FEF-82734BD03498}" destId="{C74E70F8-2126-4CF4-A2C9-86284B75C479}" srcOrd="1" destOrd="0" presId="urn:microsoft.com/office/officeart/2005/8/layout/orgChart1"/>
    <dgm:cxn modelId="{E2CB443D-4FAE-40DC-ABDD-DB9BE2CCBEA0}" type="presParOf" srcId="{E28A1943-9D3A-47A1-84D5-29057CB5BB0A}" destId="{6CDD32A7-BE6D-4919-A5B6-3396C7C07242}" srcOrd="1" destOrd="0" presId="urn:microsoft.com/office/officeart/2005/8/layout/orgChart1"/>
    <dgm:cxn modelId="{9B677C2F-A0EB-48CC-AADC-CCFC2AFE9CC9}" type="presParOf" srcId="{E28A1943-9D3A-47A1-84D5-29057CB5BB0A}" destId="{D9681C6E-9B24-49A9-9361-9BB5F311F129}" srcOrd="2" destOrd="0" presId="urn:microsoft.com/office/officeart/2005/8/layout/orgChart1"/>
    <dgm:cxn modelId="{51D86313-3FB7-4B73-BFCE-6645A81577C6}" type="presParOf" srcId="{46C7EF05-DFF7-49C4-B3F7-EF88FA325F38}" destId="{CB264518-10D0-4C27-B87D-63354BC9262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0A9F0-88D3-4280-B687-56726D8FB7FE}" type="doc">
      <dgm:prSet loTypeId="urn:microsoft.com/office/officeart/2005/8/layout/cycle8" loCatId="cycle" qsTypeId="urn:microsoft.com/office/officeart/2005/8/quickstyle/3d1" qsCatId="3D" csTypeId="urn:microsoft.com/office/officeart/2005/8/colors/accent5_2" csCatId="accent5" phldr="1"/>
      <dgm:spPr/>
    </dgm:pt>
    <dgm:pt modelId="{A42DE210-5639-45CB-96CB-80890D84A5AF}">
      <dgm:prSet phldrT="[Text]" custT="1"/>
      <dgm:spPr/>
      <dgm:t>
        <a:bodyPr/>
        <a:lstStyle/>
        <a:p>
          <a:r>
            <a:rPr lang="ro-RO" sz="2700" b="1" dirty="0" smtClean="0">
              <a:latin typeface="Times New Roman" panose="02020603050405020304" pitchFamily="18" charset="0"/>
              <a:cs typeface="Times New Roman" panose="02020603050405020304" pitchFamily="18" charset="0"/>
            </a:rPr>
            <a:t>Workshop-uri și ateliere de creație</a:t>
          </a:r>
          <a:endParaRPr lang="en-US" sz="2700" b="1" dirty="0">
            <a:latin typeface="Times New Roman" panose="02020603050405020304" pitchFamily="18" charset="0"/>
            <a:cs typeface="Times New Roman" panose="02020603050405020304" pitchFamily="18" charset="0"/>
          </a:endParaRPr>
        </a:p>
      </dgm:t>
    </dgm:pt>
    <dgm:pt modelId="{0A8D5D21-7359-4967-939A-8C22160D2CA4}" type="parTrans" cxnId="{66F8B11D-147A-4F2B-9B30-339577FF36A7}">
      <dgm:prSet/>
      <dgm:spPr/>
      <dgm:t>
        <a:bodyPr/>
        <a:lstStyle/>
        <a:p>
          <a:endParaRPr lang="en-US"/>
        </a:p>
      </dgm:t>
    </dgm:pt>
    <dgm:pt modelId="{2D2A25C4-C731-4922-AC8C-33833AFC3561}" type="sibTrans" cxnId="{66F8B11D-147A-4F2B-9B30-339577FF36A7}">
      <dgm:prSet/>
      <dgm:spPr/>
      <dgm:t>
        <a:bodyPr/>
        <a:lstStyle/>
        <a:p>
          <a:endParaRPr lang="en-US"/>
        </a:p>
      </dgm:t>
    </dgm:pt>
    <dgm:pt modelId="{FDC5CFEA-837C-44D1-B246-AFB295566288}">
      <dgm:prSet phldrT="[Text]" custT="1"/>
      <dgm:spPr/>
      <dgm:t>
        <a:bodyPr/>
        <a:lstStyle/>
        <a:p>
          <a:r>
            <a:rPr lang="ro-RO" sz="2700" b="1" dirty="0" smtClean="0">
              <a:latin typeface="Times New Roman" panose="02020603050405020304" pitchFamily="18" charset="0"/>
              <a:cs typeface="Times New Roman" panose="02020603050405020304" pitchFamily="18" charset="0"/>
            </a:rPr>
            <a:t>Concursuri și competiții sportive</a:t>
          </a:r>
          <a:endParaRPr lang="en-US" sz="2700" b="1" dirty="0">
            <a:latin typeface="Times New Roman" panose="02020603050405020304" pitchFamily="18" charset="0"/>
            <a:cs typeface="Times New Roman" panose="02020603050405020304" pitchFamily="18" charset="0"/>
          </a:endParaRPr>
        </a:p>
      </dgm:t>
    </dgm:pt>
    <dgm:pt modelId="{06638E53-8F7E-4BF9-ADF9-77138C2E91EF}" type="parTrans" cxnId="{0158BEA8-7A91-434B-81FA-A1A72C8AE988}">
      <dgm:prSet/>
      <dgm:spPr/>
      <dgm:t>
        <a:bodyPr/>
        <a:lstStyle/>
        <a:p>
          <a:endParaRPr lang="en-US"/>
        </a:p>
      </dgm:t>
    </dgm:pt>
    <dgm:pt modelId="{C9A7C311-65A3-4AFD-9E1A-30CE2EB074D4}" type="sibTrans" cxnId="{0158BEA8-7A91-434B-81FA-A1A72C8AE988}">
      <dgm:prSet/>
      <dgm:spPr/>
      <dgm:t>
        <a:bodyPr/>
        <a:lstStyle/>
        <a:p>
          <a:endParaRPr lang="en-US"/>
        </a:p>
      </dgm:t>
    </dgm:pt>
    <dgm:pt modelId="{18F96C1D-5BA4-400A-8B39-A530E2D8147D}">
      <dgm:prSet phldrT="[Text]" custT="1"/>
      <dgm:spPr/>
      <dgm:t>
        <a:bodyPr/>
        <a:lstStyle/>
        <a:p>
          <a:r>
            <a:rPr lang="ro-RO" sz="2300" b="1" dirty="0" smtClean="0">
              <a:latin typeface="Times New Roman" panose="02020603050405020304" pitchFamily="18" charset="0"/>
              <a:cs typeface="Times New Roman" panose="02020603050405020304" pitchFamily="18" charset="0"/>
            </a:rPr>
            <a:t>Cursuri de formare și grupe de lucru susținute de formatori acreditați</a:t>
          </a:r>
          <a:endParaRPr lang="en-US" sz="2300" b="1" dirty="0">
            <a:latin typeface="Times New Roman" panose="02020603050405020304" pitchFamily="18" charset="0"/>
            <a:cs typeface="Times New Roman" panose="02020603050405020304" pitchFamily="18" charset="0"/>
          </a:endParaRPr>
        </a:p>
      </dgm:t>
    </dgm:pt>
    <dgm:pt modelId="{ECC3C7C9-CCDC-4677-8D30-19951A9C34D2}" type="parTrans" cxnId="{8FD600E1-1110-402C-93A4-641253340833}">
      <dgm:prSet/>
      <dgm:spPr/>
      <dgm:t>
        <a:bodyPr/>
        <a:lstStyle/>
        <a:p>
          <a:endParaRPr lang="en-US"/>
        </a:p>
      </dgm:t>
    </dgm:pt>
    <dgm:pt modelId="{184E6057-6354-45FE-82EC-C61C4C42F295}" type="sibTrans" cxnId="{8FD600E1-1110-402C-93A4-641253340833}">
      <dgm:prSet/>
      <dgm:spPr/>
      <dgm:t>
        <a:bodyPr/>
        <a:lstStyle/>
        <a:p>
          <a:endParaRPr lang="en-US"/>
        </a:p>
      </dgm:t>
    </dgm:pt>
    <dgm:pt modelId="{9A8D781F-ACDD-4E40-9CF2-70C2C051DA36}" type="pres">
      <dgm:prSet presAssocID="{8470A9F0-88D3-4280-B687-56726D8FB7FE}" presName="compositeShape" presStyleCnt="0">
        <dgm:presLayoutVars>
          <dgm:chMax val="7"/>
          <dgm:dir/>
          <dgm:resizeHandles val="exact"/>
        </dgm:presLayoutVars>
      </dgm:prSet>
      <dgm:spPr/>
    </dgm:pt>
    <dgm:pt modelId="{EA636AC9-5670-4ABB-9354-541760D900C9}" type="pres">
      <dgm:prSet presAssocID="{8470A9F0-88D3-4280-B687-56726D8FB7FE}" presName="wedge1" presStyleLbl="node1" presStyleIdx="0" presStyleCnt="3"/>
      <dgm:spPr/>
      <dgm:t>
        <a:bodyPr/>
        <a:lstStyle/>
        <a:p>
          <a:endParaRPr lang="en-US"/>
        </a:p>
      </dgm:t>
    </dgm:pt>
    <dgm:pt modelId="{42D2A276-7259-43A5-9591-B6F44CDF8F98}" type="pres">
      <dgm:prSet presAssocID="{8470A9F0-88D3-4280-B687-56726D8FB7FE}" presName="dummy1a" presStyleCnt="0"/>
      <dgm:spPr/>
    </dgm:pt>
    <dgm:pt modelId="{7357D5AC-02BE-4C14-8956-38A5C5D72BA4}" type="pres">
      <dgm:prSet presAssocID="{8470A9F0-88D3-4280-B687-56726D8FB7FE}" presName="dummy1b" presStyleCnt="0"/>
      <dgm:spPr/>
    </dgm:pt>
    <dgm:pt modelId="{0F96B4AD-BB28-4B7A-9184-54311A7172C2}" type="pres">
      <dgm:prSet presAssocID="{8470A9F0-88D3-4280-B687-56726D8FB7FE}" presName="wedge1Tx" presStyleLbl="node1" presStyleIdx="0" presStyleCnt="3">
        <dgm:presLayoutVars>
          <dgm:chMax val="0"/>
          <dgm:chPref val="0"/>
          <dgm:bulletEnabled val="1"/>
        </dgm:presLayoutVars>
      </dgm:prSet>
      <dgm:spPr/>
      <dgm:t>
        <a:bodyPr/>
        <a:lstStyle/>
        <a:p>
          <a:endParaRPr lang="en-US"/>
        </a:p>
      </dgm:t>
    </dgm:pt>
    <dgm:pt modelId="{12F88A5D-3B5E-41F3-AFE5-056E6BF20AA3}" type="pres">
      <dgm:prSet presAssocID="{8470A9F0-88D3-4280-B687-56726D8FB7FE}" presName="wedge2" presStyleLbl="node1" presStyleIdx="1" presStyleCnt="3"/>
      <dgm:spPr/>
      <dgm:t>
        <a:bodyPr/>
        <a:lstStyle/>
        <a:p>
          <a:endParaRPr lang="en-US"/>
        </a:p>
      </dgm:t>
    </dgm:pt>
    <dgm:pt modelId="{957CB96E-A45B-4FDC-8ECB-2C5EC166F41C}" type="pres">
      <dgm:prSet presAssocID="{8470A9F0-88D3-4280-B687-56726D8FB7FE}" presName="dummy2a" presStyleCnt="0"/>
      <dgm:spPr/>
    </dgm:pt>
    <dgm:pt modelId="{41C9157E-1F71-481A-B69D-9CDEC39386D5}" type="pres">
      <dgm:prSet presAssocID="{8470A9F0-88D3-4280-B687-56726D8FB7FE}" presName="dummy2b" presStyleCnt="0"/>
      <dgm:spPr/>
    </dgm:pt>
    <dgm:pt modelId="{BE164979-24BE-405F-8562-2B6B91719FBA}" type="pres">
      <dgm:prSet presAssocID="{8470A9F0-88D3-4280-B687-56726D8FB7FE}" presName="wedge2Tx" presStyleLbl="node1" presStyleIdx="1" presStyleCnt="3">
        <dgm:presLayoutVars>
          <dgm:chMax val="0"/>
          <dgm:chPref val="0"/>
          <dgm:bulletEnabled val="1"/>
        </dgm:presLayoutVars>
      </dgm:prSet>
      <dgm:spPr/>
      <dgm:t>
        <a:bodyPr/>
        <a:lstStyle/>
        <a:p>
          <a:endParaRPr lang="en-US"/>
        </a:p>
      </dgm:t>
    </dgm:pt>
    <dgm:pt modelId="{D4BF6F8F-66EC-4283-9E03-3DD4FFFB11CE}" type="pres">
      <dgm:prSet presAssocID="{8470A9F0-88D3-4280-B687-56726D8FB7FE}" presName="wedge3" presStyleLbl="node1" presStyleIdx="2" presStyleCnt="3"/>
      <dgm:spPr/>
      <dgm:t>
        <a:bodyPr/>
        <a:lstStyle/>
        <a:p>
          <a:endParaRPr lang="en-US"/>
        </a:p>
      </dgm:t>
    </dgm:pt>
    <dgm:pt modelId="{BFA359CB-6985-46FF-8B87-19F39B04D929}" type="pres">
      <dgm:prSet presAssocID="{8470A9F0-88D3-4280-B687-56726D8FB7FE}" presName="dummy3a" presStyleCnt="0"/>
      <dgm:spPr/>
    </dgm:pt>
    <dgm:pt modelId="{C71F8E2D-9C26-4F33-897C-6D2F78CC7854}" type="pres">
      <dgm:prSet presAssocID="{8470A9F0-88D3-4280-B687-56726D8FB7FE}" presName="dummy3b" presStyleCnt="0"/>
      <dgm:spPr/>
    </dgm:pt>
    <dgm:pt modelId="{8FD66305-435B-4C3A-83B3-C80E0CCA1B87}" type="pres">
      <dgm:prSet presAssocID="{8470A9F0-88D3-4280-B687-56726D8FB7FE}" presName="wedge3Tx" presStyleLbl="node1" presStyleIdx="2" presStyleCnt="3">
        <dgm:presLayoutVars>
          <dgm:chMax val="0"/>
          <dgm:chPref val="0"/>
          <dgm:bulletEnabled val="1"/>
        </dgm:presLayoutVars>
      </dgm:prSet>
      <dgm:spPr/>
      <dgm:t>
        <a:bodyPr/>
        <a:lstStyle/>
        <a:p>
          <a:endParaRPr lang="en-US"/>
        </a:p>
      </dgm:t>
    </dgm:pt>
    <dgm:pt modelId="{8287CD12-3DA9-4E67-B257-BEAEED21343B}" type="pres">
      <dgm:prSet presAssocID="{2D2A25C4-C731-4922-AC8C-33833AFC3561}" presName="arrowWedge1" presStyleLbl="fgSibTrans2D1" presStyleIdx="0" presStyleCnt="3"/>
      <dgm:spPr/>
    </dgm:pt>
    <dgm:pt modelId="{1BDB3F39-66A9-41A7-95C8-7A5B84AEC4A1}" type="pres">
      <dgm:prSet presAssocID="{C9A7C311-65A3-4AFD-9E1A-30CE2EB074D4}" presName="arrowWedge2" presStyleLbl="fgSibTrans2D1" presStyleIdx="1" presStyleCnt="3"/>
      <dgm:spPr/>
    </dgm:pt>
    <dgm:pt modelId="{8FF75DE7-23B0-49DC-8629-01B9973766A2}" type="pres">
      <dgm:prSet presAssocID="{184E6057-6354-45FE-82EC-C61C4C42F295}" presName="arrowWedge3" presStyleLbl="fgSibTrans2D1" presStyleIdx="2" presStyleCnt="3"/>
      <dgm:spPr/>
    </dgm:pt>
  </dgm:ptLst>
  <dgm:cxnLst>
    <dgm:cxn modelId="{9CD3C441-36D0-41C8-AC82-2135D87D9BC8}" type="presOf" srcId="{A42DE210-5639-45CB-96CB-80890D84A5AF}" destId="{0F96B4AD-BB28-4B7A-9184-54311A7172C2}" srcOrd="1" destOrd="0" presId="urn:microsoft.com/office/officeart/2005/8/layout/cycle8"/>
    <dgm:cxn modelId="{0158BEA8-7A91-434B-81FA-A1A72C8AE988}" srcId="{8470A9F0-88D3-4280-B687-56726D8FB7FE}" destId="{FDC5CFEA-837C-44D1-B246-AFB295566288}" srcOrd="1" destOrd="0" parTransId="{06638E53-8F7E-4BF9-ADF9-77138C2E91EF}" sibTransId="{C9A7C311-65A3-4AFD-9E1A-30CE2EB074D4}"/>
    <dgm:cxn modelId="{163F52B2-1C1F-4CC8-9324-1CAD0375A37A}" type="presOf" srcId="{A42DE210-5639-45CB-96CB-80890D84A5AF}" destId="{EA636AC9-5670-4ABB-9354-541760D900C9}" srcOrd="0" destOrd="0" presId="urn:microsoft.com/office/officeart/2005/8/layout/cycle8"/>
    <dgm:cxn modelId="{66F8B11D-147A-4F2B-9B30-339577FF36A7}" srcId="{8470A9F0-88D3-4280-B687-56726D8FB7FE}" destId="{A42DE210-5639-45CB-96CB-80890D84A5AF}" srcOrd="0" destOrd="0" parTransId="{0A8D5D21-7359-4967-939A-8C22160D2CA4}" sibTransId="{2D2A25C4-C731-4922-AC8C-33833AFC3561}"/>
    <dgm:cxn modelId="{8FD600E1-1110-402C-93A4-641253340833}" srcId="{8470A9F0-88D3-4280-B687-56726D8FB7FE}" destId="{18F96C1D-5BA4-400A-8B39-A530E2D8147D}" srcOrd="2" destOrd="0" parTransId="{ECC3C7C9-CCDC-4677-8D30-19951A9C34D2}" sibTransId="{184E6057-6354-45FE-82EC-C61C4C42F295}"/>
    <dgm:cxn modelId="{6F2B7FDF-4B8C-4B7C-8C4B-EA913A0E116F}" type="presOf" srcId="{18F96C1D-5BA4-400A-8B39-A530E2D8147D}" destId="{D4BF6F8F-66EC-4283-9E03-3DD4FFFB11CE}" srcOrd="0" destOrd="0" presId="urn:microsoft.com/office/officeart/2005/8/layout/cycle8"/>
    <dgm:cxn modelId="{D5605CCA-EE0F-432A-99A3-5E2DA59BE00A}" type="presOf" srcId="{18F96C1D-5BA4-400A-8B39-A530E2D8147D}" destId="{8FD66305-435B-4C3A-83B3-C80E0CCA1B87}" srcOrd="1" destOrd="0" presId="urn:microsoft.com/office/officeart/2005/8/layout/cycle8"/>
    <dgm:cxn modelId="{99E3DB0D-C9F8-4567-99FC-E67D5DF78E3A}" type="presOf" srcId="{FDC5CFEA-837C-44D1-B246-AFB295566288}" destId="{BE164979-24BE-405F-8562-2B6B91719FBA}" srcOrd="1" destOrd="0" presId="urn:microsoft.com/office/officeart/2005/8/layout/cycle8"/>
    <dgm:cxn modelId="{2D5C2EA3-93C0-47AC-87B5-26B5BB4B3618}" type="presOf" srcId="{FDC5CFEA-837C-44D1-B246-AFB295566288}" destId="{12F88A5D-3B5E-41F3-AFE5-056E6BF20AA3}" srcOrd="0" destOrd="0" presId="urn:microsoft.com/office/officeart/2005/8/layout/cycle8"/>
    <dgm:cxn modelId="{734B41E5-1518-4F80-860C-9130F2892214}" type="presOf" srcId="{8470A9F0-88D3-4280-B687-56726D8FB7FE}" destId="{9A8D781F-ACDD-4E40-9CF2-70C2C051DA36}" srcOrd="0" destOrd="0" presId="urn:microsoft.com/office/officeart/2005/8/layout/cycle8"/>
    <dgm:cxn modelId="{352E52A2-0236-47E0-AD36-86755FDEE2B6}" type="presParOf" srcId="{9A8D781F-ACDD-4E40-9CF2-70C2C051DA36}" destId="{EA636AC9-5670-4ABB-9354-541760D900C9}" srcOrd="0" destOrd="0" presId="urn:microsoft.com/office/officeart/2005/8/layout/cycle8"/>
    <dgm:cxn modelId="{AA65F301-58A4-4AF1-9C74-3DE2F4612DCF}" type="presParOf" srcId="{9A8D781F-ACDD-4E40-9CF2-70C2C051DA36}" destId="{42D2A276-7259-43A5-9591-B6F44CDF8F98}" srcOrd="1" destOrd="0" presId="urn:microsoft.com/office/officeart/2005/8/layout/cycle8"/>
    <dgm:cxn modelId="{E5FE143A-D2AF-42F4-A4E1-B2B69C6E3405}" type="presParOf" srcId="{9A8D781F-ACDD-4E40-9CF2-70C2C051DA36}" destId="{7357D5AC-02BE-4C14-8956-38A5C5D72BA4}" srcOrd="2" destOrd="0" presId="urn:microsoft.com/office/officeart/2005/8/layout/cycle8"/>
    <dgm:cxn modelId="{769BA659-CA4E-486E-9B04-57BAB7719BF7}" type="presParOf" srcId="{9A8D781F-ACDD-4E40-9CF2-70C2C051DA36}" destId="{0F96B4AD-BB28-4B7A-9184-54311A7172C2}" srcOrd="3" destOrd="0" presId="urn:microsoft.com/office/officeart/2005/8/layout/cycle8"/>
    <dgm:cxn modelId="{FE085007-1EB1-4242-9450-9288E8EC2B5D}" type="presParOf" srcId="{9A8D781F-ACDD-4E40-9CF2-70C2C051DA36}" destId="{12F88A5D-3B5E-41F3-AFE5-056E6BF20AA3}" srcOrd="4" destOrd="0" presId="urn:microsoft.com/office/officeart/2005/8/layout/cycle8"/>
    <dgm:cxn modelId="{CB44DACC-A6FB-4CFC-AB57-41950EA5A9FA}" type="presParOf" srcId="{9A8D781F-ACDD-4E40-9CF2-70C2C051DA36}" destId="{957CB96E-A45B-4FDC-8ECB-2C5EC166F41C}" srcOrd="5" destOrd="0" presId="urn:microsoft.com/office/officeart/2005/8/layout/cycle8"/>
    <dgm:cxn modelId="{7BC5F2B9-5A03-44C5-B947-80B0B383AF69}" type="presParOf" srcId="{9A8D781F-ACDD-4E40-9CF2-70C2C051DA36}" destId="{41C9157E-1F71-481A-B69D-9CDEC39386D5}" srcOrd="6" destOrd="0" presId="urn:microsoft.com/office/officeart/2005/8/layout/cycle8"/>
    <dgm:cxn modelId="{AAC9E38E-FD54-4F62-A07D-DA28C37ECA7B}" type="presParOf" srcId="{9A8D781F-ACDD-4E40-9CF2-70C2C051DA36}" destId="{BE164979-24BE-405F-8562-2B6B91719FBA}" srcOrd="7" destOrd="0" presId="urn:microsoft.com/office/officeart/2005/8/layout/cycle8"/>
    <dgm:cxn modelId="{251A98D4-268D-426C-B07A-845E3B809A25}" type="presParOf" srcId="{9A8D781F-ACDD-4E40-9CF2-70C2C051DA36}" destId="{D4BF6F8F-66EC-4283-9E03-3DD4FFFB11CE}" srcOrd="8" destOrd="0" presId="urn:microsoft.com/office/officeart/2005/8/layout/cycle8"/>
    <dgm:cxn modelId="{E3A16FF4-B557-4ADF-B85E-88CC1D7487A6}" type="presParOf" srcId="{9A8D781F-ACDD-4E40-9CF2-70C2C051DA36}" destId="{BFA359CB-6985-46FF-8B87-19F39B04D929}" srcOrd="9" destOrd="0" presId="urn:microsoft.com/office/officeart/2005/8/layout/cycle8"/>
    <dgm:cxn modelId="{06CC3075-C8AD-4719-9AFA-9F88C6B0F9F6}" type="presParOf" srcId="{9A8D781F-ACDD-4E40-9CF2-70C2C051DA36}" destId="{C71F8E2D-9C26-4F33-897C-6D2F78CC7854}" srcOrd="10" destOrd="0" presId="urn:microsoft.com/office/officeart/2005/8/layout/cycle8"/>
    <dgm:cxn modelId="{8800A089-3CFB-432C-8B60-4EF83BF4C6E1}" type="presParOf" srcId="{9A8D781F-ACDD-4E40-9CF2-70C2C051DA36}" destId="{8FD66305-435B-4C3A-83B3-C80E0CCA1B87}" srcOrd="11" destOrd="0" presId="urn:microsoft.com/office/officeart/2005/8/layout/cycle8"/>
    <dgm:cxn modelId="{A36BF6F8-4A30-483C-97C9-043810AE0A58}" type="presParOf" srcId="{9A8D781F-ACDD-4E40-9CF2-70C2C051DA36}" destId="{8287CD12-3DA9-4E67-B257-BEAEED21343B}" srcOrd="12" destOrd="0" presId="urn:microsoft.com/office/officeart/2005/8/layout/cycle8"/>
    <dgm:cxn modelId="{BAC13CBF-95C1-411E-BC0C-0DC702FFC9F1}" type="presParOf" srcId="{9A8D781F-ACDD-4E40-9CF2-70C2C051DA36}" destId="{1BDB3F39-66A9-41A7-95C8-7A5B84AEC4A1}" srcOrd="13" destOrd="0" presId="urn:microsoft.com/office/officeart/2005/8/layout/cycle8"/>
    <dgm:cxn modelId="{C3340CCC-D833-4EA7-88EF-DFC0D224BBB5}" type="presParOf" srcId="{9A8D781F-ACDD-4E40-9CF2-70C2C051DA36}" destId="{8FF75DE7-23B0-49DC-8629-01B9973766A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4C83DC-A210-41B5-8DAF-5C4B6E2F30A2}" type="doc">
      <dgm:prSet loTypeId="urn:microsoft.com/office/officeart/2005/8/layout/vList2" loCatId="list" qsTypeId="urn:microsoft.com/office/officeart/2005/8/quickstyle/3d2" qsCatId="3D" csTypeId="urn:microsoft.com/office/officeart/2005/8/colors/accent5_2" csCatId="accent5" phldr="1"/>
      <dgm:spPr/>
      <dgm:t>
        <a:bodyPr/>
        <a:lstStyle/>
        <a:p>
          <a:endParaRPr lang="en-US"/>
        </a:p>
      </dgm:t>
    </dgm:pt>
    <dgm:pt modelId="{44B15443-D52E-4F47-8171-4580229A977B}">
      <dgm:prSet phldrT="[Text]" custT="1"/>
      <dgm:spPr/>
      <dgm:t>
        <a:bodyPr/>
        <a:lstStyle/>
        <a:p>
          <a:r>
            <a:rPr lang="ro-RO" sz="3200" b="1" dirty="0" smtClean="0">
              <a:latin typeface="Times New Roman" panose="02020603050405020304" pitchFamily="18" charset="0"/>
              <a:cs typeface="Times New Roman" panose="02020603050405020304" pitchFamily="18" charset="0"/>
            </a:rPr>
            <a:t>Activități generale organizate de personalul PROEDUS</a:t>
          </a:r>
          <a:endParaRPr lang="en-US" sz="3200" dirty="0"/>
        </a:p>
      </dgm:t>
    </dgm:pt>
    <dgm:pt modelId="{C1AF4026-03EC-4542-B6AA-3B3225DB90D7}" type="parTrans" cxnId="{0DEDA98B-4A88-480C-A2CA-3A746DAD88E0}">
      <dgm:prSet/>
      <dgm:spPr/>
      <dgm:t>
        <a:bodyPr/>
        <a:lstStyle/>
        <a:p>
          <a:endParaRPr lang="en-US"/>
        </a:p>
      </dgm:t>
    </dgm:pt>
    <dgm:pt modelId="{17BB36F4-B37B-483C-AD60-F9F0DAC3ACA7}" type="sibTrans" cxnId="{0DEDA98B-4A88-480C-A2CA-3A746DAD88E0}">
      <dgm:prSet/>
      <dgm:spPr/>
      <dgm:t>
        <a:bodyPr/>
        <a:lstStyle/>
        <a:p>
          <a:endParaRPr lang="en-US"/>
        </a:p>
      </dgm:t>
    </dgm:pt>
    <dgm:pt modelId="{F051EB18-C0F4-4439-87B0-2DC7EF49CCF8}" type="pres">
      <dgm:prSet presAssocID="{224C83DC-A210-41B5-8DAF-5C4B6E2F30A2}" presName="linear" presStyleCnt="0">
        <dgm:presLayoutVars>
          <dgm:animLvl val="lvl"/>
          <dgm:resizeHandles val="exact"/>
        </dgm:presLayoutVars>
      </dgm:prSet>
      <dgm:spPr/>
      <dgm:t>
        <a:bodyPr/>
        <a:lstStyle/>
        <a:p>
          <a:endParaRPr lang="en-US"/>
        </a:p>
      </dgm:t>
    </dgm:pt>
    <dgm:pt modelId="{E214158A-4720-4C92-A2D6-D4FB02794B74}" type="pres">
      <dgm:prSet presAssocID="{44B15443-D52E-4F47-8171-4580229A977B}" presName="parentText" presStyleLbl="node1" presStyleIdx="0" presStyleCnt="1" custLinFactNeighborX="-1389" custLinFactNeighborY="-19236">
        <dgm:presLayoutVars>
          <dgm:chMax val="0"/>
          <dgm:bulletEnabled val="1"/>
        </dgm:presLayoutVars>
      </dgm:prSet>
      <dgm:spPr/>
      <dgm:t>
        <a:bodyPr/>
        <a:lstStyle/>
        <a:p>
          <a:endParaRPr lang="en-US"/>
        </a:p>
      </dgm:t>
    </dgm:pt>
  </dgm:ptLst>
  <dgm:cxnLst>
    <dgm:cxn modelId="{0DEDA98B-4A88-480C-A2CA-3A746DAD88E0}" srcId="{224C83DC-A210-41B5-8DAF-5C4B6E2F30A2}" destId="{44B15443-D52E-4F47-8171-4580229A977B}" srcOrd="0" destOrd="0" parTransId="{C1AF4026-03EC-4542-B6AA-3B3225DB90D7}" sibTransId="{17BB36F4-B37B-483C-AD60-F9F0DAC3ACA7}"/>
    <dgm:cxn modelId="{0FA9CE33-BD34-40D7-873E-D0F0CC77CA81}" type="presOf" srcId="{44B15443-D52E-4F47-8171-4580229A977B}" destId="{E214158A-4720-4C92-A2D6-D4FB02794B74}" srcOrd="0" destOrd="0" presId="urn:microsoft.com/office/officeart/2005/8/layout/vList2"/>
    <dgm:cxn modelId="{FAB5ADB0-F844-4CD1-BFFE-80432306A977}" type="presOf" srcId="{224C83DC-A210-41B5-8DAF-5C4B6E2F30A2}" destId="{F051EB18-C0F4-4439-87B0-2DC7EF49CCF8}" srcOrd="0" destOrd="0" presId="urn:microsoft.com/office/officeart/2005/8/layout/vList2"/>
    <dgm:cxn modelId="{2A72BBE7-FFB9-455F-91B1-0EEFF9A42603}" type="presParOf" srcId="{F051EB18-C0F4-4439-87B0-2DC7EF49CCF8}" destId="{E214158A-4720-4C92-A2D6-D4FB02794B7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DAF78C-8C9B-4B10-A7CC-D95BCA658904}"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5CC116AB-3C76-4D45-95BA-F754CF01CE23}">
      <dgm:prSet phldrT="[Text]">
        <dgm:style>
          <a:lnRef idx="0">
            <a:schemeClr val="accent5"/>
          </a:lnRef>
          <a:fillRef idx="3">
            <a:schemeClr val="accent5"/>
          </a:fillRef>
          <a:effectRef idx="3">
            <a:schemeClr val="accent5"/>
          </a:effectRef>
          <a:fontRef idx="minor">
            <a:schemeClr val="lt1"/>
          </a:fontRef>
        </dgm:style>
      </dgm:prSet>
      <dgm:spPr/>
      <dgm:t>
        <a:bodyPr/>
        <a:lstStyle/>
        <a:p>
          <a:r>
            <a:rPr lang="ro-RO" dirty="0" smtClean="0">
              <a:latin typeface="Times New Roman" panose="02020603050405020304" pitchFamily="18" charset="0"/>
              <a:cs typeface="Times New Roman" panose="02020603050405020304" pitchFamily="18" charset="0"/>
            </a:rPr>
            <a:t>Încrederea în sine și credința de sine </a:t>
          </a:r>
        </a:p>
      </dgm:t>
    </dgm:pt>
    <dgm:pt modelId="{1BCB5BEE-8C73-4480-96D0-714E0B286B00}" type="parTrans" cxnId="{A8173677-EC19-4EDA-BF7B-65D663931702}">
      <dgm:prSet/>
      <dgm:spPr/>
      <dgm:t>
        <a:bodyPr/>
        <a:lstStyle/>
        <a:p>
          <a:endParaRPr lang="en-US"/>
        </a:p>
      </dgm:t>
    </dgm:pt>
    <dgm:pt modelId="{589FD56E-7709-4BC9-AB99-008CC7883C1F}" type="sibTrans" cxnId="{A8173677-EC19-4EDA-BF7B-65D663931702}">
      <dgm:prSet/>
      <dgm:spPr/>
      <dgm:t>
        <a:bodyPr/>
        <a:lstStyle/>
        <a:p>
          <a:endParaRPr lang="en-US"/>
        </a:p>
      </dgm:t>
    </dgm:pt>
    <dgm:pt modelId="{C487DE40-F9E6-4B90-826F-67EEE636A8C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ro-RO" sz="1600" dirty="0" smtClean="0">
              <a:latin typeface="Times New Roman" panose="02020603050405020304" pitchFamily="18" charset="0"/>
              <a:cs typeface="Times New Roman" panose="02020603050405020304" pitchFamily="18" charset="0"/>
            </a:rPr>
            <a:t>Independență</a:t>
          </a:r>
          <a:endParaRPr lang="en-US" sz="1600" dirty="0">
            <a:latin typeface="Times New Roman" panose="02020603050405020304" pitchFamily="18" charset="0"/>
            <a:cs typeface="Times New Roman" panose="02020603050405020304" pitchFamily="18" charset="0"/>
          </a:endParaRPr>
        </a:p>
      </dgm:t>
    </dgm:pt>
    <dgm:pt modelId="{46744441-D86C-4FFF-B514-9A14045906E6}" type="parTrans" cxnId="{28E409D9-A40C-42E2-A53C-055354008619}">
      <dgm:prSet/>
      <dgm:spPr/>
      <dgm:t>
        <a:bodyPr/>
        <a:lstStyle/>
        <a:p>
          <a:endParaRPr lang="en-US"/>
        </a:p>
      </dgm:t>
    </dgm:pt>
    <dgm:pt modelId="{A7C48AE6-86FB-4710-9A23-CEC1C270A1CC}" type="sibTrans" cxnId="{28E409D9-A40C-42E2-A53C-055354008619}">
      <dgm:prSet/>
      <dgm:spPr/>
      <dgm:t>
        <a:bodyPr/>
        <a:lstStyle/>
        <a:p>
          <a:endParaRPr lang="en-US"/>
        </a:p>
      </dgm:t>
    </dgm:pt>
    <dgm:pt modelId="{E158521E-2D38-4318-846E-8324F05750F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1500" dirty="0" smtClean="0">
              <a:latin typeface="Times New Roman" panose="02020603050405020304" pitchFamily="18" charset="0"/>
              <a:cs typeface="Times New Roman" panose="02020603050405020304" pitchFamily="18" charset="0"/>
            </a:rPr>
            <a:t>Capacitate de auto-coordonare</a:t>
          </a:r>
          <a:endParaRPr lang="en-US" sz="1500" dirty="0">
            <a:latin typeface="Times New Roman" panose="02020603050405020304" pitchFamily="18" charset="0"/>
            <a:cs typeface="Times New Roman" panose="02020603050405020304" pitchFamily="18" charset="0"/>
          </a:endParaRPr>
        </a:p>
      </dgm:t>
    </dgm:pt>
    <dgm:pt modelId="{F01CFB3C-899F-4360-8A64-A26D9D9C4452}" type="parTrans" cxnId="{C02C3704-6F67-4AA0-B3C3-9849DF7CAFDD}">
      <dgm:prSet/>
      <dgm:spPr/>
      <dgm:t>
        <a:bodyPr/>
        <a:lstStyle/>
        <a:p>
          <a:endParaRPr lang="en-US"/>
        </a:p>
      </dgm:t>
    </dgm:pt>
    <dgm:pt modelId="{9A9F5CD5-B85A-40D3-815E-A30D719C97BA}" type="sibTrans" cxnId="{C02C3704-6F67-4AA0-B3C3-9849DF7CAFDD}">
      <dgm:prSet/>
      <dgm:spPr/>
      <dgm:t>
        <a:bodyPr/>
        <a:lstStyle/>
        <a:p>
          <a:endParaRPr lang="en-US"/>
        </a:p>
      </dgm:t>
    </dgm:pt>
    <dgm:pt modelId="{6BC44992-5727-46AD-8372-4F8324758AD4}">
      <dgm:prSet phldrT="[Text]">
        <dgm:style>
          <a:lnRef idx="0">
            <a:schemeClr val="accent5"/>
          </a:lnRef>
          <a:fillRef idx="3">
            <a:schemeClr val="accent5"/>
          </a:fillRef>
          <a:effectRef idx="3">
            <a:schemeClr val="accent5"/>
          </a:effectRef>
          <a:fontRef idx="minor">
            <a:schemeClr val="lt1"/>
          </a:fontRef>
        </dgm:style>
      </dgm:prSet>
      <dgm:spPr/>
      <dgm:t>
        <a:bodyPr/>
        <a:lstStyle/>
        <a:p>
          <a:r>
            <a:rPr lang="ro-RO" dirty="0" smtClean="0">
              <a:latin typeface="Times New Roman" panose="02020603050405020304" pitchFamily="18" charset="0"/>
              <a:cs typeface="Times New Roman" panose="02020603050405020304" pitchFamily="18" charset="0"/>
            </a:rPr>
            <a:t>Rezistență la provocări și situații noi</a:t>
          </a:r>
          <a:endParaRPr lang="en-US" dirty="0">
            <a:latin typeface="Times New Roman" panose="02020603050405020304" pitchFamily="18" charset="0"/>
            <a:cs typeface="Times New Roman" panose="02020603050405020304" pitchFamily="18" charset="0"/>
          </a:endParaRPr>
        </a:p>
      </dgm:t>
    </dgm:pt>
    <dgm:pt modelId="{AD3E6635-D72D-4FB8-920E-315A52BA401E}" type="parTrans" cxnId="{30A363F1-7D3D-4AF2-9DDA-7731773AEB25}">
      <dgm:prSet/>
      <dgm:spPr/>
      <dgm:t>
        <a:bodyPr/>
        <a:lstStyle/>
        <a:p>
          <a:endParaRPr lang="en-US"/>
        </a:p>
      </dgm:t>
    </dgm:pt>
    <dgm:pt modelId="{82AF54F3-D891-442B-919B-00DF1B8B3CA9}" type="sibTrans" cxnId="{30A363F1-7D3D-4AF2-9DDA-7731773AEB25}">
      <dgm:prSet/>
      <dgm:spPr/>
      <dgm:t>
        <a:bodyPr/>
        <a:lstStyle/>
        <a:p>
          <a:endParaRPr lang="en-US"/>
        </a:p>
      </dgm:t>
    </dgm:pt>
    <dgm:pt modelId="{D3725AA6-AF0C-4A69-B84D-4D61F1A307C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ro-RO" sz="1600" dirty="0" smtClean="0">
              <a:latin typeface="Times New Roman" panose="02020603050405020304" pitchFamily="18" charset="0"/>
              <a:cs typeface="Times New Roman" panose="02020603050405020304" pitchFamily="18" charset="0"/>
            </a:rPr>
            <a:t>Abilitatea de a se conecta cu ceilalți</a:t>
          </a:r>
          <a:endParaRPr lang="en-US" sz="1600" dirty="0">
            <a:latin typeface="Times New Roman" panose="02020603050405020304" pitchFamily="18" charset="0"/>
            <a:cs typeface="Times New Roman" panose="02020603050405020304" pitchFamily="18" charset="0"/>
          </a:endParaRPr>
        </a:p>
      </dgm:t>
    </dgm:pt>
    <dgm:pt modelId="{C79B52DD-539E-451C-844B-B22B5DD6D6EE}" type="parTrans" cxnId="{F9E63603-E696-49A3-A463-1B5482006CAC}">
      <dgm:prSet/>
      <dgm:spPr/>
      <dgm:t>
        <a:bodyPr/>
        <a:lstStyle/>
        <a:p>
          <a:endParaRPr lang="en-US"/>
        </a:p>
      </dgm:t>
    </dgm:pt>
    <dgm:pt modelId="{F9DDC8D2-047F-497A-8371-9C281AB2714C}" type="sibTrans" cxnId="{F9E63603-E696-49A3-A463-1B5482006CAC}">
      <dgm:prSet/>
      <dgm:spPr/>
      <dgm:t>
        <a:bodyPr/>
        <a:lstStyle/>
        <a:p>
          <a:endParaRPr lang="en-US"/>
        </a:p>
      </dgm:t>
    </dgm:pt>
    <dgm:pt modelId="{9801275E-5A58-4181-96A2-666877396D73}">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1600" dirty="0" smtClean="0">
              <a:latin typeface="Times New Roman" panose="02020603050405020304" pitchFamily="18" charset="0"/>
              <a:cs typeface="Times New Roman" panose="02020603050405020304" pitchFamily="18" charset="0"/>
            </a:rPr>
            <a:t>Recunoștință și apreciere </a:t>
          </a:r>
          <a:endParaRPr lang="en-US" sz="1600" dirty="0">
            <a:latin typeface="Times New Roman" panose="02020603050405020304" pitchFamily="18" charset="0"/>
            <a:cs typeface="Times New Roman" panose="02020603050405020304" pitchFamily="18" charset="0"/>
          </a:endParaRPr>
        </a:p>
      </dgm:t>
    </dgm:pt>
    <dgm:pt modelId="{B59E120E-19BF-48C4-A811-9386C249A95F}" type="parTrans" cxnId="{1CBBD43E-3859-4E97-9A31-93C78C24DE03}">
      <dgm:prSet/>
      <dgm:spPr/>
      <dgm:t>
        <a:bodyPr/>
        <a:lstStyle/>
        <a:p>
          <a:endParaRPr lang="en-US"/>
        </a:p>
      </dgm:t>
    </dgm:pt>
    <dgm:pt modelId="{A9DFC906-4E0A-46A6-93E3-6B03FC29113F}" type="sibTrans" cxnId="{1CBBD43E-3859-4E97-9A31-93C78C24DE03}">
      <dgm:prSet/>
      <dgm:spPr/>
      <dgm:t>
        <a:bodyPr/>
        <a:lstStyle/>
        <a:p>
          <a:endParaRPr lang="en-US"/>
        </a:p>
      </dgm:t>
    </dgm:pt>
    <dgm:pt modelId="{6CE99C86-5343-4E14-BB3D-6134AF8DEF02}">
      <dgm:prSet phldrT="[Text]">
        <dgm:style>
          <a:lnRef idx="0">
            <a:schemeClr val="accent5"/>
          </a:lnRef>
          <a:fillRef idx="3">
            <a:schemeClr val="accent5"/>
          </a:fillRef>
          <a:effectRef idx="3">
            <a:schemeClr val="accent5"/>
          </a:effectRef>
          <a:fontRef idx="minor">
            <a:schemeClr val="lt1"/>
          </a:fontRef>
        </dgm:style>
      </dgm:prSet>
      <dgm:spPr/>
      <dgm:t>
        <a:bodyPr/>
        <a:lstStyle/>
        <a:p>
          <a:r>
            <a:rPr lang="ro-RO" dirty="0" smtClean="0">
              <a:latin typeface="Times New Roman" panose="02020603050405020304" pitchFamily="18" charset="0"/>
              <a:cs typeface="Times New Roman" panose="02020603050405020304" pitchFamily="18" charset="0"/>
            </a:rPr>
            <a:t>Motivație și empatie</a:t>
          </a:r>
          <a:endParaRPr lang="en-US" dirty="0">
            <a:latin typeface="Times New Roman" panose="02020603050405020304" pitchFamily="18" charset="0"/>
            <a:cs typeface="Times New Roman" panose="02020603050405020304" pitchFamily="18" charset="0"/>
          </a:endParaRPr>
        </a:p>
      </dgm:t>
    </dgm:pt>
    <dgm:pt modelId="{76C031B3-8430-43B5-9BFB-B54393DF678D}" type="parTrans" cxnId="{A25DBAAF-93DD-4D58-B4DC-C06D7462B16B}">
      <dgm:prSet/>
      <dgm:spPr/>
      <dgm:t>
        <a:bodyPr/>
        <a:lstStyle/>
        <a:p>
          <a:endParaRPr lang="en-US"/>
        </a:p>
      </dgm:t>
    </dgm:pt>
    <dgm:pt modelId="{B0D27C66-1F68-44EA-B6E1-0BF2DB8ADFB0}" type="sibTrans" cxnId="{A25DBAAF-93DD-4D58-B4DC-C06D7462B16B}">
      <dgm:prSet/>
      <dgm:spPr/>
      <dgm:t>
        <a:bodyPr/>
        <a:lstStyle/>
        <a:p>
          <a:endParaRPr lang="en-US"/>
        </a:p>
      </dgm:t>
    </dgm:pt>
    <dgm:pt modelId="{14011680-1BD5-42A2-895E-27BA4197A37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ro-RO" sz="1300" dirty="0" smtClean="0">
              <a:latin typeface="Times New Roman" panose="02020603050405020304" pitchFamily="18" charset="0"/>
              <a:cs typeface="Times New Roman" panose="02020603050405020304" pitchFamily="18" charset="0"/>
            </a:rPr>
            <a:t>Abilitatea de a răspunde și de a-și asuma direcția vieții și a propriului viitor </a:t>
          </a:r>
          <a:endParaRPr lang="en-US" sz="1300" dirty="0">
            <a:latin typeface="Times New Roman" panose="02020603050405020304" pitchFamily="18" charset="0"/>
            <a:cs typeface="Times New Roman" panose="02020603050405020304" pitchFamily="18" charset="0"/>
          </a:endParaRPr>
        </a:p>
      </dgm:t>
    </dgm:pt>
    <dgm:pt modelId="{7BD3A14F-B01C-4974-96A8-F0BA3CEB237B}" type="parTrans" cxnId="{E002439F-43E2-43DD-8953-81161AD01DA3}">
      <dgm:prSet/>
      <dgm:spPr/>
      <dgm:t>
        <a:bodyPr/>
        <a:lstStyle/>
        <a:p>
          <a:endParaRPr lang="en-US"/>
        </a:p>
      </dgm:t>
    </dgm:pt>
    <dgm:pt modelId="{4B5336A5-1101-4533-9685-F8B38AFEB628}" type="sibTrans" cxnId="{E002439F-43E2-43DD-8953-81161AD01DA3}">
      <dgm:prSet/>
      <dgm:spPr/>
      <dgm:t>
        <a:bodyPr/>
        <a:lstStyle/>
        <a:p>
          <a:endParaRPr lang="en-US"/>
        </a:p>
      </dgm:t>
    </dgm:pt>
    <dgm:pt modelId="{9F900393-3C08-4A5C-A273-D85988E5C40F}">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1600" dirty="0" smtClean="0">
              <a:latin typeface="Times New Roman" panose="02020603050405020304" pitchFamily="18" charset="0"/>
              <a:cs typeface="Times New Roman" panose="02020603050405020304" pitchFamily="18" charset="0"/>
            </a:rPr>
            <a:t>Comunicare eficientă și de impact</a:t>
          </a:r>
          <a:endParaRPr lang="en-US" sz="1600" dirty="0">
            <a:latin typeface="Times New Roman" panose="02020603050405020304" pitchFamily="18" charset="0"/>
            <a:cs typeface="Times New Roman" panose="02020603050405020304" pitchFamily="18" charset="0"/>
          </a:endParaRPr>
        </a:p>
      </dgm:t>
    </dgm:pt>
    <dgm:pt modelId="{467FAA79-BF74-4E08-A353-7F9295CCF547}" type="parTrans" cxnId="{047A7CF6-E03C-4B3F-B221-E5A36D7C7C26}">
      <dgm:prSet/>
      <dgm:spPr/>
      <dgm:t>
        <a:bodyPr/>
        <a:lstStyle/>
        <a:p>
          <a:endParaRPr lang="en-US"/>
        </a:p>
      </dgm:t>
    </dgm:pt>
    <dgm:pt modelId="{18C71DB3-D9D5-4394-A5FF-D4658B833EE3}" type="sibTrans" cxnId="{047A7CF6-E03C-4B3F-B221-E5A36D7C7C26}">
      <dgm:prSet/>
      <dgm:spPr/>
      <dgm:t>
        <a:bodyPr/>
        <a:lstStyle/>
        <a:p>
          <a:endParaRPr lang="en-US"/>
        </a:p>
      </dgm:t>
    </dgm:pt>
    <dgm:pt modelId="{F8F11F1B-E60C-4F9F-BD84-8D0725E92F27}" type="pres">
      <dgm:prSet presAssocID="{3DDAF78C-8C9B-4B10-A7CC-D95BCA658904}" presName="Name0" presStyleCnt="0">
        <dgm:presLayoutVars>
          <dgm:chPref val="3"/>
          <dgm:dir/>
          <dgm:animLvl val="lvl"/>
          <dgm:resizeHandles/>
        </dgm:presLayoutVars>
      </dgm:prSet>
      <dgm:spPr/>
      <dgm:t>
        <a:bodyPr/>
        <a:lstStyle/>
        <a:p>
          <a:endParaRPr lang="en-US"/>
        </a:p>
      </dgm:t>
    </dgm:pt>
    <dgm:pt modelId="{977A06D8-8019-4F20-8E24-D1C0DF288ACF}" type="pres">
      <dgm:prSet presAssocID="{5CC116AB-3C76-4D45-95BA-F754CF01CE23}" presName="horFlow" presStyleCnt="0"/>
      <dgm:spPr/>
    </dgm:pt>
    <dgm:pt modelId="{359F4358-8F16-46FB-B852-13BB4D34ACFF}" type="pres">
      <dgm:prSet presAssocID="{5CC116AB-3C76-4D45-95BA-F754CF01CE23}" presName="bigChev" presStyleLbl="node1" presStyleIdx="0" presStyleCnt="3"/>
      <dgm:spPr/>
      <dgm:t>
        <a:bodyPr/>
        <a:lstStyle/>
        <a:p>
          <a:endParaRPr lang="en-US"/>
        </a:p>
      </dgm:t>
    </dgm:pt>
    <dgm:pt modelId="{814610BE-9BF4-418C-8018-B12AE19F2DC8}" type="pres">
      <dgm:prSet presAssocID="{46744441-D86C-4FFF-B514-9A14045906E6}" presName="parTrans" presStyleCnt="0"/>
      <dgm:spPr/>
    </dgm:pt>
    <dgm:pt modelId="{C6E3008C-B4B6-4251-A4A9-CE28603127FF}" type="pres">
      <dgm:prSet presAssocID="{C487DE40-F9E6-4B90-826F-67EEE636A8C9}" presName="node" presStyleLbl="alignAccFollowNode1" presStyleIdx="0" presStyleCnt="6">
        <dgm:presLayoutVars>
          <dgm:bulletEnabled val="1"/>
        </dgm:presLayoutVars>
      </dgm:prSet>
      <dgm:spPr/>
      <dgm:t>
        <a:bodyPr/>
        <a:lstStyle/>
        <a:p>
          <a:endParaRPr lang="en-US"/>
        </a:p>
      </dgm:t>
    </dgm:pt>
    <dgm:pt modelId="{3703A071-8F55-4BEB-A220-817A4E8CE6CD}" type="pres">
      <dgm:prSet presAssocID="{A7C48AE6-86FB-4710-9A23-CEC1C270A1CC}" presName="sibTrans" presStyleCnt="0"/>
      <dgm:spPr/>
    </dgm:pt>
    <dgm:pt modelId="{BBA56119-A3DD-4F38-8E15-646B2781DA2E}" type="pres">
      <dgm:prSet presAssocID="{E158521E-2D38-4318-846E-8324F05750F7}" presName="node" presStyleLbl="alignAccFollowNode1" presStyleIdx="1" presStyleCnt="6">
        <dgm:presLayoutVars>
          <dgm:bulletEnabled val="1"/>
        </dgm:presLayoutVars>
      </dgm:prSet>
      <dgm:spPr/>
      <dgm:t>
        <a:bodyPr/>
        <a:lstStyle/>
        <a:p>
          <a:endParaRPr lang="en-US"/>
        </a:p>
      </dgm:t>
    </dgm:pt>
    <dgm:pt modelId="{C7C93A8F-160A-41D0-BB21-DDCE62FEE519}" type="pres">
      <dgm:prSet presAssocID="{5CC116AB-3C76-4D45-95BA-F754CF01CE23}" presName="vSp" presStyleCnt="0"/>
      <dgm:spPr/>
    </dgm:pt>
    <dgm:pt modelId="{C99EFC44-69CB-4DF5-8169-4AAF5BEB0941}" type="pres">
      <dgm:prSet presAssocID="{6BC44992-5727-46AD-8372-4F8324758AD4}" presName="horFlow" presStyleCnt="0"/>
      <dgm:spPr/>
    </dgm:pt>
    <dgm:pt modelId="{E68A2509-958C-4AD8-B465-3C0708516798}" type="pres">
      <dgm:prSet presAssocID="{6BC44992-5727-46AD-8372-4F8324758AD4}" presName="bigChev" presStyleLbl="node1" presStyleIdx="1" presStyleCnt="3"/>
      <dgm:spPr/>
      <dgm:t>
        <a:bodyPr/>
        <a:lstStyle/>
        <a:p>
          <a:endParaRPr lang="en-US"/>
        </a:p>
      </dgm:t>
    </dgm:pt>
    <dgm:pt modelId="{4579C563-84EC-40A3-8380-759608F04815}" type="pres">
      <dgm:prSet presAssocID="{C79B52DD-539E-451C-844B-B22B5DD6D6EE}" presName="parTrans" presStyleCnt="0"/>
      <dgm:spPr/>
    </dgm:pt>
    <dgm:pt modelId="{18204572-10CB-4DEF-B4D0-88008D89BD97}" type="pres">
      <dgm:prSet presAssocID="{D3725AA6-AF0C-4A69-B84D-4D61F1A307CF}" presName="node" presStyleLbl="alignAccFollowNode1" presStyleIdx="2" presStyleCnt="6">
        <dgm:presLayoutVars>
          <dgm:bulletEnabled val="1"/>
        </dgm:presLayoutVars>
      </dgm:prSet>
      <dgm:spPr/>
      <dgm:t>
        <a:bodyPr/>
        <a:lstStyle/>
        <a:p>
          <a:endParaRPr lang="en-US"/>
        </a:p>
      </dgm:t>
    </dgm:pt>
    <dgm:pt modelId="{AD2467CE-4FE5-491B-B6F9-85E093F4544D}" type="pres">
      <dgm:prSet presAssocID="{F9DDC8D2-047F-497A-8371-9C281AB2714C}" presName="sibTrans" presStyleCnt="0"/>
      <dgm:spPr/>
    </dgm:pt>
    <dgm:pt modelId="{53508705-23EA-4244-8051-CB164106F6AA}" type="pres">
      <dgm:prSet presAssocID="{9801275E-5A58-4181-96A2-666877396D73}" presName="node" presStyleLbl="alignAccFollowNode1" presStyleIdx="3" presStyleCnt="6">
        <dgm:presLayoutVars>
          <dgm:bulletEnabled val="1"/>
        </dgm:presLayoutVars>
      </dgm:prSet>
      <dgm:spPr/>
      <dgm:t>
        <a:bodyPr/>
        <a:lstStyle/>
        <a:p>
          <a:endParaRPr lang="en-US"/>
        </a:p>
      </dgm:t>
    </dgm:pt>
    <dgm:pt modelId="{F1BEDF29-F3C8-4EF7-846A-E88DE1926FD9}" type="pres">
      <dgm:prSet presAssocID="{6BC44992-5727-46AD-8372-4F8324758AD4}" presName="vSp" presStyleCnt="0"/>
      <dgm:spPr/>
    </dgm:pt>
    <dgm:pt modelId="{C8B44A8D-226A-4637-B62E-5DB3C43594AC}" type="pres">
      <dgm:prSet presAssocID="{6CE99C86-5343-4E14-BB3D-6134AF8DEF02}" presName="horFlow" presStyleCnt="0"/>
      <dgm:spPr/>
    </dgm:pt>
    <dgm:pt modelId="{ED4DAF48-6AB5-4402-AE70-7ED9A2DDF5D3}" type="pres">
      <dgm:prSet presAssocID="{6CE99C86-5343-4E14-BB3D-6134AF8DEF02}" presName="bigChev" presStyleLbl="node1" presStyleIdx="2" presStyleCnt="3"/>
      <dgm:spPr/>
      <dgm:t>
        <a:bodyPr/>
        <a:lstStyle/>
        <a:p>
          <a:endParaRPr lang="en-US"/>
        </a:p>
      </dgm:t>
    </dgm:pt>
    <dgm:pt modelId="{D5155459-CC5C-465C-A02D-9E38379103DD}" type="pres">
      <dgm:prSet presAssocID="{7BD3A14F-B01C-4974-96A8-F0BA3CEB237B}" presName="parTrans" presStyleCnt="0"/>
      <dgm:spPr/>
    </dgm:pt>
    <dgm:pt modelId="{3ABE8C4A-3CC6-43BA-AE88-5DC8AAAF8302}" type="pres">
      <dgm:prSet presAssocID="{14011680-1BD5-42A2-895E-27BA4197A371}" presName="node" presStyleLbl="alignAccFollowNode1" presStyleIdx="4" presStyleCnt="6">
        <dgm:presLayoutVars>
          <dgm:bulletEnabled val="1"/>
        </dgm:presLayoutVars>
      </dgm:prSet>
      <dgm:spPr/>
      <dgm:t>
        <a:bodyPr/>
        <a:lstStyle/>
        <a:p>
          <a:endParaRPr lang="en-US"/>
        </a:p>
      </dgm:t>
    </dgm:pt>
    <dgm:pt modelId="{4D8139B5-1E65-44FE-B7B5-848DDFBA8B74}" type="pres">
      <dgm:prSet presAssocID="{4B5336A5-1101-4533-9685-F8B38AFEB628}" presName="sibTrans" presStyleCnt="0"/>
      <dgm:spPr/>
    </dgm:pt>
    <dgm:pt modelId="{7E21D29A-2941-42D2-B9B7-84D537460BDF}" type="pres">
      <dgm:prSet presAssocID="{9F900393-3C08-4A5C-A273-D85988E5C40F}" presName="node" presStyleLbl="alignAccFollowNode1" presStyleIdx="5" presStyleCnt="6">
        <dgm:presLayoutVars>
          <dgm:bulletEnabled val="1"/>
        </dgm:presLayoutVars>
      </dgm:prSet>
      <dgm:spPr/>
      <dgm:t>
        <a:bodyPr/>
        <a:lstStyle/>
        <a:p>
          <a:endParaRPr lang="en-US"/>
        </a:p>
      </dgm:t>
    </dgm:pt>
  </dgm:ptLst>
  <dgm:cxnLst>
    <dgm:cxn modelId="{629FC26C-5574-45B2-94FF-B6787609D296}" type="presOf" srcId="{C487DE40-F9E6-4B90-826F-67EEE636A8C9}" destId="{C6E3008C-B4B6-4251-A4A9-CE28603127FF}" srcOrd="0" destOrd="0" presId="urn:microsoft.com/office/officeart/2005/8/layout/lProcess3"/>
    <dgm:cxn modelId="{24B682D2-1271-4F27-8314-8978F8127AE8}" type="presOf" srcId="{D3725AA6-AF0C-4A69-B84D-4D61F1A307CF}" destId="{18204572-10CB-4DEF-B4D0-88008D89BD97}" srcOrd="0" destOrd="0" presId="urn:microsoft.com/office/officeart/2005/8/layout/lProcess3"/>
    <dgm:cxn modelId="{E002439F-43E2-43DD-8953-81161AD01DA3}" srcId="{6CE99C86-5343-4E14-BB3D-6134AF8DEF02}" destId="{14011680-1BD5-42A2-895E-27BA4197A371}" srcOrd="0" destOrd="0" parTransId="{7BD3A14F-B01C-4974-96A8-F0BA3CEB237B}" sibTransId="{4B5336A5-1101-4533-9685-F8B38AFEB628}"/>
    <dgm:cxn modelId="{0B18A59C-CBFB-42D3-97AF-5BBAADFDE427}" type="presOf" srcId="{3DDAF78C-8C9B-4B10-A7CC-D95BCA658904}" destId="{F8F11F1B-E60C-4F9F-BD84-8D0725E92F27}" srcOrd="0" destOrd="0" presId="urn:microsoft.com/office/officeart/2005/8/layout/lProcess3"/>
    <dgm:cxn modelId="{A8173677-EC19-4EDA-BF7B-65D663931702}" srcId="{3DDAF78C-8C9B-4B10-A7CC-D95BCA658904}" destId="{5CC116AB-3C76-4D45-95BA-F754CF01CE23}" srcOrd="0" destOrd="0" parTransId="{1BCB5BEE-8C73-4480-96D0-714E0B286B00}" sibTransId="{589FD56E-7709-4BC9-AB99-008CC7883C1F}"/>
    <dgm:cxn modelId="{30A363F1-7D3D-4AF2-9DDA-7731773AEB25}" srcId="{3DDAF78C-8C9B-4B10-A7CC-D95BCA658904}" destId="{6BC44992-5727-46AD-8372-4F8324758AD4}" srcOrd="1" destOrd="0" parTransId="{AD3E6635-D72D-4FB8-920E-315A52BA401E}" sibTransId="{82AF54F3-D891-442B-919B-00DF1B8B3CA9}"/>
    <dgm:cxn modelId="{3ED2729E-1066-4DFD-A27D-3A7024CA496B}" type="presOf" srcId="{E158521E-2D38-4318-846E-8324F05750F7}" destId="{BBA56119-A3DD-4F38-8E15-646B2781DA2E}" srcOrd="0" destOrd="0" presId="urn:microsoft.com/office/officeart/2005/8/layout/lProcess3"/>
    <dgm:cxn modelId="{28E409D9-A40C-42E2-A53C-055354008619}" srcId="{5CC116AB-3C76-4D45-95BA-F754CF01CE23}" destId="{C487DE40-F9E6-4B90-826F-67EEE636A8C9}" srcOrd="0" destOrd="0" parTransId="{46744441-D86C-4FFF-B514-9A14045906E6}" sibTransId="{A7C48AE6-86FB-4710-9A23-CEC1C270A1CC}"/>
    <dgm:cxn modelId="{1D6B1D8A-07A2-4B80-A1B1-2BBE5E6FFB2A}" type="presOf" srcId="{6CE99C86-5343-4E14-BB3D-6134AF8DEF02}" destId="{ED4DAF48-6AB5-4402-AE70-7ED9A2DDF5D3}" srcOrd="0" destOrd="0" presId="urn:microsoft.com/office/officeart/2005/8/layout/lProcess3"/>
    <dgm:cxn modelId="{1EBBA48E-6EDD-4E8F-9E47-02A60BB9081F}" type="presOf" srcId="{9F900393-3C08-4A5C-A273-D85988E5C40F}" destId="{7E21D29A-2941-42D2-B9B7-84D537460BDF}" srcOrd="0" destOrd="0" presId="urn:microsoft.com/office/officeart/2005/8/layout/lProcess3"/>
    <dgm:cxn modelId="{047A7CF6-E03C-4B3F-B221-E5A36D7C7C26}" srcId="{6CE99C86-5343-4E14-BB3D-6134AF8DEF02}" destId="{9F900393-3C08-4A5C-A273-D85988E5C40F}" srcOrd="1" destOrd="0" parTransId="{467FAA79-BF74-4E08-A353-7F9295CCF547}" sibTransId="{18C71DB3-D9D5-4394-A5FF-D4658B833EE3}"/>
    <dgm:cxn modelId="{91942BA2-A22B-424D-8479-FF37F6B8ABDC}" type="presOf" srcId="{6BC44992-5727-46AD-8372-4F8324758AD4}" destId="{E68A2509-958C-4AD8-B465-3C0708516798}" srcOrd="0" destOrd="0" presId="urn:microsoft.com/office/officeart/2005/8/layout/lProcess3"/>
    <dgm:cxn modelId="{21B48284-898D-41F8-B469-DB537B770EC5}" type="presOf" srcId="{5CC116AB-3C76-4D45-95BA-F754CF01CE23}" destId="{359F4358-8F16-46FB-B852-13BB4D34ACFF}" srcOrd="0" destOrd="0" presId="urn:microsoft.com/office/officeart/2005/8/layout/lProcess3"/>
    <dgm:cxn modelId="{F9E63603-E696-49A3-A463-1B5482006CAC}" srcId="{6BC44992-5727-46AD-8372-4F8324758AD4}" destId="{D3725AA6-AF0C-4A69-B84D-4D61F1A307CF}" srcOrd="0" destOrd="0" parTransId="{C79B52DD-539E-451C-844B-B22B5DD6D6EE}" sibTransId="{F9DDC8D2-047F-497A-8371-9C281AB2714C}"/>
    <dgm:cxn modelId="{E723C924-9A68-420E-B76B-B0D888919EC0}" type="presOf" srcId="{9801275E-5A58-4181-96A2-666877396D73}" destId="{53508705-23EA-4244-8051-CB164106F6AA}" srcOrd="0" destOrd="0" presId="urn:microsoft.com/office/officeart/2005/8/layout/lProcess3"/>
    <dgm:cxn modelId="{1CBBD43E-3859-4E97-9A31-93C78C24DE03}" srcId="{6BC44992-5727-46AD-8372-4F8324758AD4}" destId="{9801275E-5A58-4181-96A2-666877396D73}" srcOrd="1" destOrd="0" parTransId="{B59E120E-19BF-48C4-A811-9386C249A95F}" sibTransId="{A9DFC906-4E0A-46A6-93E3-6B03FC29113F}"/>
    <dgm:cxn modelId="{D5DCA215-F693-420E-8339-182E7D6819B7}" type="presOf" srcId="{14011680-1BD5-42A2-895E-27BA4197A371}" destId="{3ABE8C4A-3CC6-43BA-AE88-5DC8AAAF8302}" srcOrd="0" destOrd="0" presId="urn:microsoft.com/office/officeart/2005/8/layout/lProcess3"/>
    <dgm:cxn modelId="{C02C3704-6F67-4AA0-B3C3-9849DF7CAFDD}" srcId="{5CC116AB-3C76-4D45-95BA-F754CF01CE23}" destId="{E158521E-2D38-4318-846E-8324F05750F7}" srcOrd="1" destOrd="0" parTransId="{F01CFB3C-899F-4360-8A64-A26D9D9C4452}" sibTransId="{9A9F5CD5-B85A-40D3-815E-A30D719C97BA}"/>
    <dgm:cxn modelId="{A25DBAAF-93DD-4D58-B4DC-C06D7462B16B}" srcId="{3DDAF78C-8C9B-4B10-A7CC-D95BCA658904}" destId="{6CE99C86-5343-4E14-BB3D-6134AF8DEF02}" srcOrd="2" destOrd="0" parTransId="{76C031B3-8430-43B5-9BFB-B54393DF678D}" sibTransId="{B0D27C66-1F68-44EA-B6E1-0BF2DB8ADFB0}"/>
    <dgm:cxn modelId="{6DC60180-949E-4C47-B623-E313437A3439}" type="presParOf" srcId="{F8F11F1B-E60C-4F9F-BD84-8D0725E92F27}" destId="{977A06D8-8019-4F20-8E24-D1C0DF288ACF}" srcOrd="0" destOrd="0" presId="urn:microsoft.com/office/officeart/2005/8/layout/lProcess3"/>
    <dgm:cxn modelId="{F57E5F65-9BD8-477C-8E32-9BF5E081D6DB}" type="presParOf" srcId="{977A06D8-8019-4F20-8E24-D1C0DF288ACF}" destId="{359F4358-8F16-46FB-B852-13BB4D34ACFF}" srcOrd="0" destOrd="0" presId="urn:microsoft.com/office/officeart/2005/8/layout/lProcess3"/>
    <dgm:cxn modelId="{B24EDA1F-5200-4C98-9D6B-39511C52F84B}" type="presParOf" srcId="{977A06D8-8019-4F20-8E24-D1C0DF288ACF}" destId="{814610BE-9BF4-418C-8018-B12AE19F2DC8}" srcOrd="1" destOrd="0" presId="urn:microsoft.com/office/officeart/2005/8/layout/lProcess3"/>
    <dgm:cxn modelId="{BDFBFA9F-4721-497F-824F-AD0061108B7A}" type="presParOf" srcId="{977A06D8-8019-4F20-8E24-D1C0DF288ACF}" destId="{C6E3008C-B4B6-4251-A4A9-CE28603127FF}" srcOrd="2" destOrd="0" presId="urn:microsoft.com/office/officeart/2005/8/layout/lProcess3"/>
    <dgm:cxn modelId="{8B444A18-C4BF-4F1D-8509-777ED441D054}" type="presParOf" srcId="{977A06D8-8019-4F20-8E24-D1C0DF288ACF}" destId="{3703A071-8F55-4BEB-A220-817A4E8CE6CD}" srcOrd="3" destOrd="0" presId="urn:microsoft.com/office/officeart/2005/8/layout/lProcess3"/>
    <dgm:cxn modelId="{ACD738A0-FF35-461B-860C-7FB1A6D67E25}" type="presParOf" srcId="{977A06D8-8019-4F20-8E24-D1C0DF288ACF}" destId="{BBA56119-A3DD-4F38-8E15-646B2781DA2E}" srcOrd="4" destOrd="0" presId="urn:microsoft.com/office/officeart/2005/8/layout/lProcess3"/>
    <dgm:cxn modelId="{C7A98057-C614-4630-A4D0-7DD113766FE1}" type="presParOf" srcId="{F8F11F1B-E60C-4F9F-BD84-8D0725E92F27}" destId="{C7C93A8F-160A-41D0-BB21-DDCE62FEE519}" srcOrd="1" destOrd="0" presId="urn:microsoft.com/office/officeart/2005/8/layout/lProcess3"/>
    <dgm:cxn modelId="{322A6A63-4D2D-438E-99FC-D835EE9C781D}" type="presParOf" srcId="{F8F11F1B-E60C-4F9F-BD84-8D0725E92F27}" destId="{C99EFC44-69CB-4DF5-8169-4AAF5BEB0941}" srcOrd="2" destOrd="0" presId="urn:microsoft.com/office/officeart/2005/8/layout/lProcess3"/>
    <dgm:cxn modelId="{910CA0D1-B2ED-4C57-86E7-D6D0F2053A57}" type="presParOf" srcId="{C99EFC44-69CB-4DF5-8169-4AAF5BEB0941}" destId="{E68A2509-958C-4AD8-B465-3C0708516798}" srcOrd="0" destOrd="0" presId="urn:microsoft.com/office/officeart/2005/8/layout/lProcess3"/>
    <dgm:cxn modelId="{EA14B639-1B23-424E-A42C-8EA4316ADE5B}" type="presParOf" srcId="{C99EFC44-69CB-4DF5-8169-4AAF5BEB0941}" destId="{4579C563-84EC-40A3-8380-759608F04815}" srcOrd="1" destOrd="0" presId="urn:microsoft.com/office/officeart/2005/8/layout/lProcess3"/>
    <dgm:cxn modelId="{B9B82D46-0F5D-42EC-B323-FAEA98C09544}" type="presParOf" srcId="{C99EFC44-69CB-4DF5-8169-4AAF5BEB0941}" destId="{18204572-10CB-4DEF-B4D0-88008D89BD97}" srcOrd="2" destOrd="0" presId="urn:microsoft.com/office/officeart/2005/8/layout/lProcess3"/>
    <dgm:cxn modelId="{E37ABC25-B9F8-4DDB-BC2C-FA7EDF885AA2}" type="presParOf" srcId="{C99EFC44-69CB-4DF5-8169-4AAF5BEB0941}" destId="{AD2467CE-4FE5-491B-B6F9-85E093F4544D}" srcOrd="3" destOrd="0" presId="urn:microsoft.com/office/officeart/2005/8/layout/lProcess3"/>
    <dgm:cxn modelId="{C2E4ED20-0CD4-48A2-8B2A-C3EA675B3900}" type="presParOf" srcId="{C99EFC44-69CB-4DF5-8169-4AAF5BEB0941}" destId="{53508705-23EA-4244-8051-CB164106F6AA}" srcOrd="4" destOrd="0" presId="urn:microsoft.com/office/officeart/2005/8/layout/lProcess3"/>
    <dgm:cxn modelId="{F1FBA048-EA41-43E7-AA34-22BA38F2614B}" type="presParOf" srcId="{F8F11F1B-E60C-4F9F-BD84-8D0725E92F27}" destId="{F1BEDF29-F3C8-4EF7-846A-E88DE1926FD9}" srcOrd="3" destOrd="0" presId="urn:microsoft.com/office/officeart/2005/8/layout/lProcess3"/>
    <dgm:cxn modelId="{834301EF-3124-43DA-8BBC-8DDACEECB586}" type="presParOf" srcId="{F8F11F1B-E60C-4F9F-BD84-8D0725E92F27}" destId="{C8B44A8D-226A-4637-B62E-5DB3C43594AC}" srcOrd="4" destOrd="0" presId="urn:microsoft.com/office/officeart/2005/8/layout/lProcess3"/>
    <dgm:cxn modelId="{C2EF3C2B-2459-4A1C-BDCB-911A244B2420}" type="presParOf" srcId="{C8B44A8D-226A-4637-B62E-5DB3C43594AC}" destId="{ED4DAF48-6AB5-4402-AE70-7ED9A2DDF5D3}" srcOrd="0" destOrd="0" presId="urn:microsoft.com/office/officeart/2005/8/layout/lProcess3"/>
    <dgm:cxn modelId="{2C369258-5B6D-42D4-87A7-3DC0160F2CEA}" type="presParOf" srcId="{C8B44A8D-226A-4637-B62E-5DB3C43594AC}" destId="{D5155459-CC5C-465C-A02D-9E38379103DD}" srcOrd="1" destOrd="0" presId="urn:microsoft.com/office/officeart/2005/8/layout/lProcess3"/>
    <dgm:cxn modelId="{897941BA-3B21-4478-AA1E-98639C653124}" type="presParOf" srcId="{C8B44A8D-226A-4637-B62E-5DB3C43594AC}" destId="{3ABE8C4A-3CC6-43BA-AE88-5DC8AAAF8302}" srcOrd="2" destOrd="0" presId="urn:microsoft.com/office/officeart/2005/8/layout/lProcess3"/>
    <dgm:cxn modelId="{06888D67-6276-47D3-9FBB-9063A47B8A51}" type="presParOf" srcId="{C8B44A8D-226A-4637-B62E-5DB3C43594AC}" destId="{4D8139B5-1E65-44FE-B7B5-848DDFBA8B74}" srcOrd="3" destOrd="0" presId="urn:microsoft.com/office/officeart/2005/8/layout/lProcess3"/>
    <dgm:cxn modelId="{C126E01A-66EF-48AE-B5D3-A42D78A5A06D}" type="presParOf" srcId="{C8B44A8D-226A-4637-B62E-5DB3C43594AC}" destId="{7E21D29A-2941-42D2-B9B7-84D537460BDF}"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DAF78C-8C9B-4B10-A7CC-D95BCA658904}"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6CE99C86-5343-4E14-BB3D-6134AF8DEF02}">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1800" dirty="0" smtClean="0">
              <a:latin typeface="Times New Roman" panose="02020603050405020304" pitchFamily="18" charset="0"/>
              <a:cs typeface="Times New Roman" panose="02020603050405020304" pitchFamily="18" charset="0"/>
            </a:rPr>
            <a:t>Abilități de lucru și sincronizare cu ceilalți</a:t>
          </a:r>
          <a:endParaRPr lang="en-US" sz="1800" dirty="0">
            <a:latin typeface="Times New Roman" panose="02020603050405020304" pitchFamily="18" charset="0"/>
            <a:cs typeface="Times New Roman" panose="02020603050405020304" pitchFamily="18" charset="0"/>
          </a:endParaRPr>
        </a:p>
      </dgm:t>
    </dgm:pt>
    <dgm:pt modelId="{76C031B3-8430-43B5-9BFB-B54393DF678D}" type="parTrans" cxnId="{A25DBAAF-93DD-4D58-B4DC-C06D7462B16B}">
      <dgm:prSet/>
      <dgm:spPr/>
      <dgm:t>
        <a:bodyPr/>
        <a:lstStyle/>
        <a:p>
          <a:endParaRPr lang="en-US"/>
        </a:p>
      </dgm:t>
    </dgm:pt>
    <dgm:pt modelId="{B0D27C66-1F68-44EA-B6E1-0BF2DB8ADFB0}" type="sibTrans" cxnId="{A25DBAAF-93DD-4D58-B4DC-C06D7462B16B}">
      <dgm:prSet/>
      <dgm:spPr/>
      <dgm:t>
        <a:bodyPr/>
        <a:lstStyle/>
        <a:p>
          <a:endParaRPr lang="en-US"/>
        </a:p>
      </dgm:t>
    </dgm:pt>
    <dgm:pt modelId="{14011680-1BD5-42A2-895E-27BA4197A371}">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ro-RO" sz="1600" dirty="0" smtClean="0">
              <a:latin typeface="Times New Roman" panose="02020603050405020304" pitchFamily="18" charset="0"/>
              <a:cs typeface="Times New Roman" panose="02020603050405020304" pitchFamily="18" charset="0"/>
            </a:rPr>
            <a:t>Leadership și puterea exemplului</a:t>
          </a:r>
          <a:endParaRPr lang="en-US" sz="1600" dirty="0">
            <a:latin typeface="Times New Roman" panose="02020603050405020304" pitchFamily="18" charset="0"/>
            <a:cs typeface="Times New Roman" panose="02020603050405020304" pitchFamily="18" charset="0"/>
          </a:endParaRPr>
        </a:p>
      </dgm:t>
    </dgm:pt>
    <dgm:pt modelId="{7BD3A14F-B01C-4974-96A8-F0BA3CEB237B}" type="parTrans" cxnId="{E002439F-43E2-43DD-8953-81161AD01DA3}">
      <dgm:prSet/>
      <dgm:spPr/>
      <dgm:t>
        <a:bodyPr/>
        <a:lstStyle/>
        <a:p>
          <a:endParaRPr lang="en-US"/>
        </a:p>
      </dgm:t>
    </dgm:pt>
    <dgm:pt modelId="{4B5336A5-1101-4533-9685-F8B38AFEB628}" type="sibTrans" cxnId="{E002439F-43E2-43DD-8953-81161AD01DA3}">
      <dgm:prSet/>
      <dgm:spPr/>
      <dgm:t>
        <a:bodyPr/>
        <a:lstStyle/>
        <a:p>
          <a:endParaRPr lang="en-US"/>
        </a:p>
      </dgm:t>
    </dgm:pt>
    <dgm:pt modelId="{9F900393-3C08-4A5C-A273-D85988E5C40F}">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ro-RO" sz="1600" dirty="0" smtClean="0">
              <a:latin typeface="Times New Roman" panose="02020603050405020304" pitchFamily="18" charset="0"/>
              <a:cs typeface="Times New Roman" panose="02020603050405020304" pitchFamily="18" charset="0"/>
            </a:rPr>
            <a:t>Și multe altele!</a:t>
          </a:r>
          <a:endParaRPr lang="en-US" sz="1600" dirty="0">
            <a:latin typeface="Times New Roman" panose="02020603050405020304" pitchFamily="18" charset="0"/>
            <a:cs typeface="Times New Roman" panose="02020603050405020304" pitchFamily="18" charset="0"/>
          </a:endParaRPr>
        </a:p>
      </dgm:t>
    </dgm:pt>
    <dgm:pt modelId="{467FAA79-BF74-4E08-A353-7F9295CCF547}" type="parTrans" cxnId="{047A7CF6-E03C-4B3F-B221-E5A36D7C7C26}">
      <dgm:prSet/>
      <dgm:spPr/>
      <dgm:t>
        <a:bodyPr/>
        <a:lstStyle/>
        <a:p>
          <a:endParaRPr lang="en-US"/>
        </a:p>
      </dgm:t>
    </dgm:pt>
    <dgm:pt modelId="{18C71DB3-D9D5-4394-A5FF-D4658B833EE3}" type="sibTrans" cxnId="{047A7CF6-E03C-4B3F-B221-E5A36D7C7C26}">
      <dgm:prSet/>
      <dgm:spPr/>
      <dgm:t>
        <a:bodyPr/>
        <a:lstStyle/>
        <a:p>
          <a:endParaRPr lang="en-US"/>
        </a:p>
      </dgm:t>
    </dgm:pt>
    <dgm:pt modelId="{F8F11F1B-E60C-4F9F-BD84-8D0725E92F27}" type="pres">
      <dgm:prSet presAssocID="{3DDAF78C-8C9B-4B10-A7CC-D95BCA658904}" presName="Name0" presStyleCnt="0">
        <dgm:presLayoutVars>
          <dgm:chPref val="3"/>
          <dgm:dir/>
          <dgm:animLvl val="lvl"/>
          <dgm:resizeHandles/>
        </dgm:presLayoutVars>
      </dgm:prSet>
      <dgm:spPr/>
      <dgm:t>
        <a:bodyPr/>
        <a:lstStyle/>
        <a:p>
          <a:endParaRPr lang="en-US"/>
        </a:p>
      </dgm:t>
    </dgm:pt>
    <dgm:pt modelId="{C8B44A8D-226A-4637-B62E-5DB3C43594AC}" type="pres">
      <dgm:prSet presAssocID="{6CE99C86-5343-4E14-BB3D-6134AF8DEF02}" presName="horFlow" presStyleCnt="0"/>
      <dgm:spPr/>
    </dgm:pt>
    <dgm:pt modelId="{ED4DAF48-6AB5-4402-AE70-7ED9A2DDF5D3}" type="pres">
      <dgm:prSet presAssocID="{6CE99C86-5343-4E14-BB3D-6134AF8DEF02}" presName="bigChev" presStyleLbl="node1" presStyleIdx="0" presStyleCnt="1"/>
      <dgm:spPr/>
      <dgm:t>
        <a:bodyPr/>
        <a:lstStyle/>
        <a:p>
          <a:endParaRPr lang="en-US"/>
        </a:p>
      </dgm:t>
    </dgm:pt>
    <dgm:pt modelId="{D5155459-CC5C-465C-A02D-9E38379103DD}" type="pres">
      <dgm:prSet presAssocID="{7BD3A14F-B01C-4974-96A8-F0BA3CEB237B}" presName="parTrans" presStyleCnt="0"/>
      <dgm:spPr/>
    </dgm:pt>
    <dgm:pt modelId="{3ABE8C4A-3CC6-43BA-AE88-5DC8AAAF8302}" type="pres">
      <dgm:prSet presAssocID="{14011680-1BD5-42A2-895E-27BA4197A371}" presName="node" presStyleLbl="alignAccFollowNode1" presStyleIdx="0" presStyleCnt="2">
        <dgm:presLayoutVars>
          <dgm:bulletEnabled val="1"/>
        </dgm:presLayoutVars>
      </dgm:prSet>
      <dgm:spPr/>
      <dgm:t>
        <a:bodyPr/>
        <a:lstStyle/>
        <a:p>
          <a:endParaRPr lang="en-US"/>
        </a:p>
      </dgm:t>
    </dgm:pt>
    <dgm:pt modelId="{4D8139B5-1E65-44FE-B7B5-848DDFBA8B74}" type="pres">
      <dgm:prSet presAssocID="{4B5336A5-1101-4533-9685-F8B38AFEB628}" presName="sibTrans" presStyleCnt="0"/>
      <dgm:spPr/>
    </dgm:pt>
    <dgm:pt modelId="{7E21D29A-2941-42D2-B9B7-84D537460BDF}" type="pres">
      <dgm:prSet presAssocID="{9F900393-3C08-4A5C-A273-D85988E5C40F}" presName="node" presStyleLbl="alignAccFollowNode1" presStyleIdx="1" presStyleCnt="2">
        <dgm:presLayoutVars>
          <dgm:bulletEnabled val="1"/>
        </dgm:presLayoutVars>
      </dgm:prSet>
      <dgm:spPr/>
      <dgm:t>
        <a:bodyPr/>
        <a:lstStyle/>
        <a:p>
          <a:endParaRPr lang="en-US"/>
        </a:p>
      </dgm:t>
    </dgm:pt>
  </dgm:ptLst>
  <dgm:cxnLst>
    <dgm:cxn modelId="{1D6B1D8A-07A2-4B80-A1B1-2BBE5E6FFB2A}" type="presOf" srcId="{6CE99C86-5343-4E14-BB3D-6134AF8DEF02}" destId="{ED4DAF48-6AB5-4402-AE70-7ED9A2DDF5D3}" srcOrd="0" destOrd="0" presId="urn:microsoft.com/office/officeart/2005/8/layout/lProcess3"/>
    <dgm:cxn modelId="{047A7CF6-E03C-4B3F-B221-E5A36D7C7C26}" srcId="{6CE99C86-5343-4E14-BB3D-6134AF8DEF02}" destId="{9F900393-3C08-4A5C-A273-D85988E5C40F}" srcOrd="1" destOrd="0" parTransId="{467FAA79-BF74-4E08-A353-7F9295CCF547}" sibTransId="{18C71DB3-D9D5-4394-A5FF-D4658B833EE3}"/>
    <dgm:cxn modelId="{E002439F-43E2-43DD-8953-81161AD01DA3}" srcId="{6CE99C86-5343-4E14-BB3D-6134AF8DEF02}" destId="{14011680-1BD5-42A2-895E-27BA4197A371}" srcOrd="0" destOrd="0" parTransId="{7BD3A14F-B01C-4974-96A8-F0BA3CEB237B}" sibTransId="{4B5336A5-1101-4533-9685-F8B38AFEB628}"/>
    <dgm:cxn modelId="{0B18A59C-CBFB-42D3-97AF-5BBAADFDE427}" type="presOf" srcId="{3DDAF78C-8C9B-4B10-A7CC-D95BCA658904}" destId="{F8F11F1B-E60C-4F9F-BD84-8D0725E92F27}" srcOrd="0" destOrd="0" presId="urn:microsoft.com/office/officeart/2005/8/layout/lProcess3"/>
    <dgm:cxn modelId="{D5DCA215-F693-420E-8339-182E7D6819B7}" type="presOf" srcId="{14011680-1BD5-42A2-895E-27BA4197A371}" destId="{3ABE8C4A-3CC6-43BA-AE88-5DC8AAAF8302}" srcOrd="0" destOrd="0" presId="urn:microsoft.com/office/officeart/2005/8/layout/lProcess3"/>
    <dgm:cxn modelId="{1EBBA48E-6EDD-4E8F-9E47-02A60BB9081F}" type="presOf" srcId="{9F900393-3C08-4A5C-A273-D85988E5C40F}" destId="{7E21D29A-2941-42D2-B9B7-84D537460BDF}" srcOrd="0" destOrd="0" presId="urn:microsoft.com/office/officeart/2005/8/layout/lProcess3"/>
    <dgm:cxn modelId="{A25DBAAF-93DD-4D58-B4DC-C06D7462B16B}" srcId="{3DDAF78C-8C9B-4B10-A7CC-D95BCA658904}" destId="{6CE99C86-5343-4E14-BB3D-6134AF8DEF02}" srcOrd="0" destOrd="0" parTransId="{76C031B3-8430-43B5-9BFB-B54393DF678D}" sibTransId="{B0D27C66-1F68-44EA-B6E1-0BF2DB8ADFB0}"/>
    <dgm:cxn modelId="{834301EF-3124-43DA-8BBC-8DDACEECB586}" type="presParOf" srcId="{F8F11F1B-E60C-4F9F-BD84-8D0725E92F27}" destId="{C8B44A8D-226A-4637-B62E-5DB3C43594AC}" srcOrd="0" destOrd="0" presId="urn:microsoft.com/office/officeart/2005/8/layout/lProcess3"/>
    <dgm:cxn modelId="{C2EF3C2B-2459-4A1C-BDCB-911A244B2420}" type="presParOf" srcId="{C8B44A8D-226A-4637-B62E-5DB3C43594AC}" destId="{ED4DAF48-6AB5-4402-AE70-7ED9A2DDF5D3}" srcOrd="0" destOrd="0" presId="urn:microsoft.com/office/officeart/2005/8/layout/lProcess3"/>
    <dgm:cxn modelId="{2C369258-5B6D-42D4-87A7-3DC0160F2CEA}" type="presParOf" srcId="{C8B44A8D-226A-4637-B62E-5DB3C43594AC}" destId="{D5155459-CC5C-465C-A02D-9E38379103DD}" srcOrd="1" destOrd="0" presId="urn:microsoft.com/office/officeart/2005/8/layout/lProcess3"/>
    <dgm:cxn modelId="{897941BA-3B21-4478-AA1E-98639C653124}" type="presParOf" srcId="{C8B44A8D-226A-4637-B62E-5DB3C43594AC}" destId="{3ABE8C4A-3CC6-43BA-AE88-5DC8AAAF8302}" srcOrd="2" destOrd="0" presId="urn:microsoft.com/office/officeart/2005/8/layout/lProcess3"/>
    <dgm:cxn modelId="{06888D67-6276-47D3-9FBB-9063A47B8A51}" type="presParOf" srcId="{C8B44A8D-226A-4637-B62E-5DB3C43594AC}" destId="{4D8139B5-1E65-44FE-B7B5-848DDFBA8B74}" srcOrd="3" destOrd="0" presId="urn:microsoft.com/office/officeart/2005/8/layout/lProcess3"/>
    <dgm:cxn modelId="{C126E01A-66EF-48AE-B5D3-A42D78A5A06D}" type="presParOf" srcId="{C8B44A8D-226A-4637-B62E-5DB3C43594AC}" destId="{7E21D29A-2941-42D2-B9B7-84D537460BDF}"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607507-8883-4320-A5CC-313BE7004B97}" type="doc">
      <dgm:prSet loTypeId="urn:diagrams.loki3.com/VaryingWidthList" loCatId="list" qsTypeId="urn:microsoft.com/office/officeart/2005/8/quickstyle/simple1" qsCatId="simple" csTypeId="urn:microsoft.com/office/officeart/2005/8/colors/accent5_3" csCatId="accent5" phldr="1"/>
      <dgm:spPr/>
    </dgm:pt>
    <dgm:pt modelId="{6206F14E-976F-4D68-AE62-4E0D8A1D6060}">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2400" dirty="0" smtClean="0">
              <a:latin typeface="Times New Roman" panose="02020603050405020304" pitchFamily="18" charset="0"/>
              <a:cs typeface="Times New Roman" panose="02020603050405020304" pitchFamily="18" charset="0"/>
            </a:rPr>
            <a:t>Bazat pe cele mai recente cercetări în dezvoltare personală, psihologie, inteligență socială și emoțională și, pe  învățare experiențială, programul educațional implementat în taberele PROEDUS îi încurajează și îi ajută pe participanți să pășească cu dreptul în procesul de maturizare prin dobândirea următoarelor calități: </a:t>
          </a:r>
          <a:endParaRPr lang="en-US" sz="2400" dirty="0"/>
        </a:p>
      </dgm:t>
    </dgm:pt>
    <dgm:pt modelId="{285C5298-1963-4222-AC70-C5A27D2E986C}" type="parTrans" cxnId="{07100E7D-B1BE-4094-A88F-7712ED58348B}">
      <dgm:prSet/>
      <dgm:spPr/>
      <dgm:t>
        <a:bodyPr/>
        <a:lstStyle/>
        <a:p>
          <a:endParaRPr lang="en-US"/>
        </a:p>
      </dgm:t>
    </dgm:pt>
    <dgm:pt modelId="{022E4AB6-34F6-4E5A-BEA3-CCBAF4CAB040}" type="sibTrans" cxnId="{07100E7D-B1BE-4094-A88F-7712ED58348B}">
      <dgm:prSet/>
      <dgm:spPr/>
      <dgm:t>
        <a:bodyPr/>
        <a:lstStyle/>
        <a:p>
          <a:endParaRPr lang="en-US"/>
        </a:p>
      </dgm:t>
    </dgm:pt>
    <dgm:pt modelId="{7FAFD803-61B5-45DB-8582-F7752467E2A0}" type="pres">
      <dgm:prSet presAssocID="{6F607507-8883-4320-A5CC-313BE7004B97}" presName="Name0" presStyleCnt="0">
        <dgm:presLayoutVars>
          <dgm:resizeHandles/>
        </dgm:presLayoutVars>
      </dgm:prSet>
      <dgm:spPr/>
    </dgm:pt>
    <dgm:pt modelId="{6DCC9E83-DE73-4EE9-85EA-861EFDDE6672}" type="pres">
      <dgm:prSet presAssocID="{6206F14E-976F-4D68-AE62-4E0D8A1D6060}" presName="text" presStyleLbl="node1" presStyleIdx="0" presStyleCnt="1" custScaleX="115965" custLinFactNeighborX="58229" custLinFactNeighborY="17245">
        <dgm:presLayoutVars>
          <dgm:bulletEnabled val="1"/>
        </dgm:presLayoutVars>
      </dgm:prSet>
      <dgm:spPr/>
      <dgm:t>
        <a:bodyPr/>
        <a:lstStyle/>
        <a:p>
          <a:endParaRPr lang="en-US"/>
        </a:p>
      </dgm:t>
    </dgm:pt>
  </dgm:ptLst>
  <dgm:cxnLst>
    <dgm:cxn modelId="{2E1BBBEE-2BD4-475F-B79B-B430546D78C7}" type="presOf" srcId="{6F607507-8883-4320-A5CC-313BE7004B97}" destId="{7FAFD803-61B5-45DB-8582-F7752467E2A0}" srcOrd="0" destOrd="0" presId="urn:diagrams.loki3.com/VaryingWidthList"/>
    <dgm:cxn modelId="{07100E7D-B1BE-4094-A88F-7712ED58348B}" srcId="{6F607507-8883-4320-A5CC-313BE7004B97}" destId="{6206F14E-976F-4D68-AE62-4E0D8A1D6060}" srcOrd="0" destOrd="0" parTransId="{285C5298-1963-4222-AC70-C5A27D2E986C}" sibTransId="{022E4AB6-34F6-4E5A-BEA3-CCBAF4CAB040}"/>
    <dgm:cxn modelId="{4F19CF5C-38E1-455F-9D88-A196B754A3E8}" type="presOf" srcId="{6206F14E-976F-4D68-AE62-4E0D8A1D6060}" destId="{6DCC9E83-DE73-4EE9-85EA-861EFDDE6672}" srcOrd="0" destOrd="0" presId="urn:diagrams.loki3.com/VaryingWidthList"/>
    <dgm:cxn modelId="{5A3A7399-184F-4C65-9235-4DFD44FCEC8A}" type="presParOf" srcId="{7FAFD803-61B5-45DB-8582-F7752467E2A0}" destId="{6DCC9E83-DE73-4EE9-85EA-861EFDDE6672}" srcOrd="0" destOrd="0" presId="urn:diagrams.loki3.com/VaryingWidthList"/>
  </dgm:cxnLst>
  <dgm:bg>
    <a:solidFill>
      <a:schemeClr val="tx2">
        <a:lumMod val="40000"/>
        <a:lumOff val="60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607507-8883-4320-A5CC-313BE7004B97}" type="doc">
      <dgm:prSet loTypeId="urn:diagrams.loki3.com/VaryingWidthList" loCatId="list" qsTypeId="urn:microsoft.com/office/officeart/2005/8/quickstyle/simple1" qsCatId="simple" csTypeId="urn:microsoft.com/office/officeart/2005/8/colors/accent5_3" csCatId="accent5" phldr="1"/>
      <dgm:spPr/>
    </dgm:pt>
    <dgm:pt modelId="{6206F14E-976F-4D68-AE62-4E0D8A1D6060}">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ro-RO" sz="2400" dirty="0" smtClean="0">
              <a:latin typeface="Times New Roman" panose="02020603050405020304" pitchFamily="18" charset="0"/>
              <a:cs typeface="Times New Roman" panose="02020603050405020304" pitchFamily="18" charset="0"/>
            </a:rPr>
            <a:t>Accentul taberelor PROEDUS este pus dintotdeauna pe starea de bine a participanților și crearea unui mediu de învățare experiențială printr-un program plin de acțiune de 6 zile, program care permite adolescentului să fie destins, provocat, angajat, inspirat și încurajat să se cunoască mai bine pe sine, să fie cel mai bun și să facă diferența în lumea din jur, într-un mod pozitiv.</a:t>
          </a:r>
          <a:endParaRPr lang="en-US" sz="2400" dirty="0">
            <a:latin typeface="Times New Roman" panose="02020603050405020304" pitchFamily="18" charset="0"/>
            <a:cs typeface="Times New Roman" panose="02020603050405020304" pitchFamily="18" charset="0"/>
          </a:endParaRPr>
        </a:p>
      </dgm:t>
    </dgm:pt>
    <dgm:pt modelId="{285C5298-1963-4222-AC70-C5A27D2E986C}" type="parTrans" cxnId="{07100E7D-B1BE-4094-A88F-7712ED58348B}">
      <dgm:prSet/>
      <dgm:spPr/>
      <dgm:t>
        <a:bodyPr/>
        <a:lstStyle/>
        <a:p>
          <a:endParaRPr lang="en-US"/>
        </a:p>
      </dgm:t>
    </dgm:pt>
    <dgm:pt modelId="{022E4AB6-34F6-4E5A-BEA3-CCBAF4CAB040}" type="sibTrans" cxnId="{07100E7D-B1BE-4094-A88F-7712ED58348B}">
      <dgm:prSet/>
      <dgm:spPr/>
      <dgm:t>
        <a:bodyPr/>
        <a:lstStyle/>
        <a:p>
          <a:endParaRPr lang="en-US"/>
        </a:p>
      </dgm:t>
    </dgm:pt>
    <dgm:pt modelId="{7FAFD803-61B5-45DB-8582-F7752467E2A0}" type="pres">
      <dgm:prSet presAssocID="{6F607507-8883-4320-A5CC-313BE7004B97}" presName="Name0" presStyleCnt="0">
        <dgm:presLayoutVars>
          <dgm:resizeHandles/>
        </dgm:presLayoutVars>
      </dgm:prSet>
      <dgm:spPr/>
    </dgm:pt>
    <dgm:pt modelId="{6DCC9E83-DE73-4EE9-85EA-861EFDDE6672}" type="pres">
      <dgm:prSet presAssocID="{6206F14E-976F-4D68-AE62-4E0D8A1D6060}" presName="text" presStyleLbl="node1" presStyleIdx="0" presStyleCnt="1" custScaleX="162970" custLinFactNeighborX="-21693" custLinFactNeighborY="-432">
        <dgm:presLayoutVars>
          <dgm:bulletEnabled val="1"/>
        </dgm:presLayoutVars>
      </dgm:prSet>
      <dgm:spPr/>
      <dgm:t>
        <a:bodyPr/>
        <a:lstStyle/>
        <a:p>
          <a:endParaRPr lang="en-US"/>
        </a:p>
      </dgm:t>
    </dgm:pt>
  </dgm:ptLst>
  <dgm:cxnLst>
    <dgm:cxn modelId="{2E1BBBEE-2BD4-475F-B79B-B430546D78C7}" type="presOf" srcId="{6F607507-8883-4320-A5CC-313BE7004B97}" destId="{7FAFD803-61B5-45DB-8582-F7752467E2A0}" srcOrd="0" destOrd="0" presId="urn:diagrams.loki3.com/VaryingWidthList"/>
    <dgm:cxn modelId="{07100E7D-B1BE-4094-A88F-7712ED58348B}" srcId="{6F607507-8883-4320-A5CC-313BE7004B97}" destId="{6206F14E-976F-4D68-AE62-4E0D8A1D6060}" srcOrd="0" destOrd="0" parTransId="{285C5298-1963-4222-AC70-C5A27D2E986C}" sibTransId="{022E4AB6-34F6-4E5A-BEA3-CCBAF4CAB040}"/>
    <dgm:cxn modelId="{4F19CF5C-38E1-455F-9D88-A196B754A3E8}" type="presOf" srcId="{6206F14E-976F-4D68-AE62-4E0D8A1D6060}" destId="{6DCC9E83-DE73-4EE9-85EA-861EFDDE6672}" srcOrd="0" destOrd="0" presId="urn:diagrams.loki3.com/VaryingWidthList"/>
    <dgm:cxn modelId="{5A3A7399-184F-4C65-9235-4DFD44FCEC8A}" type="presParOf" srcId="{7FAFD803-61B5-45DB-8582-F7752467E2A0}" destId="{6DCC9E83-DE73-4EE9-85EA-861EFDDE6672}" srcOrd="0" destOrd="0" presId="urn:diagrams.loki3.com/VaryingWidthList"/>
  </dgm:cxnLst>
  <dgm:bg>
    <a:solidFill>
      <a:schemeClr val="tx2">
        <a:lumMod val="40000"/>
        <a:lumOff val="60000"/>
      </a:schemeClr>
    </a:solid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8577D-7703-4A37-992D-3FC1725F626C}">
      <dsp:nvSpPr>
        <dsp:cNvPr id="0" name=""/>
        <dsp:cNvSpPr/>
      </dsp:nvSpPr>
      <dsp:spPr>
        <a:xfrm>
          <a:off x="4974720" y="4152695"/>
          <a:ext cx="2112258" cy="1726848"/>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o-RO" sz="2400" b="1" kern="1200" dirty="0" smtClean="0">
              <a:ea typeface="Open Sans" panose="020B0606030504020204" pitchFamily="34" charset="0"/>
              <a:cs typeface="Open Sans" panose="020B0606030504020204" pitchFamily="34" charset="0"/>
            </a:rPr>
            <a:t>Locație</a:t>
          </a:r>
        </a:p>
        <a:p>
          <a:pPr lvl="0" algn="ctr" defTabSz="1066800">
            <a:lnSpc>
              <a:spcPct val="90000"/>
            </a:lnSpc>
            <a:spcBef>
              <a:spcPct val="0"/>
            </a:spcBef>
            <a:spcAft>
              <a:spcPct val="35000"/>
            </a:spcAft>
          </a:pPr>
          <a:r>
            <a:rPr lang="ro-RO" sz="1600" b="1" kern="1200" dirty="0" smtClean="0">
              <a:ea typeface="Open Sans" panose="020B0606030504020204" pitchFamily="34" charset="0"/>
              <a:cs typeface="Open Sans" panose="020B0606030504020204" pitchFamily="34" charset="0"/>
            </a:rPr>
            <a:t>Hotel Triumf – Costinești</a:t>
          </a:r>
          <a:endParaRPr lang="en-US" sz="1600" kern="1200" dirty="0"/>
        </a:p>
      </dsp:txBody>
      <dsp:txXfrm>
        <a:off x="5294646" y="4414246"/>
        <a:ext cx="1472407" cy="1203746"/>
      </dsp:txXfrm>
    </dsp:sp>
    <dsp:sp modelId="{947CB1A2-93EC-4ED2-A8C2-D81F56013437}">
      <dsp:nvSpPr>
        <dsp:cNvPr id="0" name=""/>
        <dsp:cNvSpPr/>
      </dsp:nvSpPr>
      <dsp:spPr>
        <a:xfrm>
          <a:off x="3718148" y="5400601"/>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51E54F2-D92F-4B87-86AF-3157FC1DABF1}">
      <dsp:nvSpPr>
        <dsp:cNvPr id="0" name=""/>
        <dsp:cNvSpPr/>
      </dsp:nvSpPr>
      <dsp:spPr>
        <a:xfrm>
          <a:off x="670534" y="2712542"/>
          <a:ext cx="4079263" cy="306073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E32709-8D66-4EAA-8BB5-93B034FD0382}">
      <dsp:nvSpPr>
        <dsp:cNvPr id="0" name=""/>
        <dsp:cNvSpPr/>
      </dsp:nvSpPr>
      <dsp:spPr>
        <a:xfrm>
          <a:off x="10313109" y="2208489"/>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9BC9CC3-5670-40F8-ACFC-F294D18C4D2F}">
      <dsp:nvSpPr>
        <dsp:cNvPr id="0" name=""/>
        <dsp:cNvSpPr/>
      </dsp:nvSpPr>
      <dsp:spPr>
        <a:xfrm>
          <a:off x="7522692" y="67324"/>
          <a:ext cx="3625478" cy="2471485"/>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Activitați tematice Cursuri, Competiții sportive,  Jocuri educative</a:t>
          </a:r>
        </a:p>
      </dsp:txBody>
      <dsp:txXfrm>
        <a:off x="8030772" y="413682"/>
        <a:ext cx="2609318" cy="1778769"/>
      </dsp:txXfrm>
    </dsp:sp>
    <dsp:sp modelId="{63C41987-4F70-4304-9B6B-AE67184ED77A}">
      <dsp:nvSpPr>
        <dsp:cNvPr id="0" name=""/>
        <dsp:cNvSpPr/>
      </dsp:nvSpPr>
      <dsp:spPr>
        <a:xfrm>
          <a:off x="10449135" y="5232826"/>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5F2EE35-D135-49A2-9CB0-C963C014286E}">
      <dsp:nvSpPr>
        <dsp:cNvPr id="0" name=""/>
        <dsp:cNvSpPr/>
      </dsp:nvSpPr>
      <dsp:spPr>
        <a:xfrm>
          <a:off x="7312152" y="2664302"/>
          <a:ext cx="4108728" cy="296289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498A73-DDAA-47FD-AAC2-322328DC3FF9}">
      <dsp:nvSpPr>
        <dsp:cNvPr id="0" name=""/>
        <dsp:cNvSpPr/>
      </dsp:nvSpPr>
      <dsp:spPr>
        <a:xfrm>
          <a:off x="8098766" y="2208490"/>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C861E2B4-2432-4BA3-90F4-AEF665D3201B}">
      <dsp:nvSpPr>
        <dsp:cNvPr id="0" name=""/>
        <dsp:cNvSpPr/>
      </dsp:nvSpPr>
      <dsp:spPr>
        <a:xfrm>
          <a:off x="1230830" y="41159"/>
          <a:ext cx="3310859" cy="2475082"/>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Perioada</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000" b="1" kern="1200" dirty="0" err="1" smtClean="0">
              <a:latin typeface="Times New Roman" panose="02020603050405020304" pitchFamily="18" charset="0"/>
              <a:ea typeface="Open Sans" panose="020B0606030504020204" pitchFamily="34" charset="0"/>
              <a:cs typeface="Times New Roman" panose="02020603050405020304" pitchFamily="18" charset="0"/>
            </a:rPr>
            <a:t>Iulie</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 – </a:t>
          </a: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Septembrie</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10 </a:t>
          </a:r>
          <a:r>
            <a:rPr lang="en-US" sz="2000" b="1" kern="1200" dirty="0" err="1" smtClean="0">
              <a:latin typeface="Times New Roman" panose="02020603050405020304" pitchFamily="18" charset="0"/>
              <a:ea typeface="Open Sans" panose="020B0606030504020204" pitchFamily="34" charset="0"/>
              <a:cs typeface="Times New Roman" panose="02020603050405020304" pitchFamily="18" charset="0"/>
            </a:rPr>
            <a:t>serii</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consecutive </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de tab</a:t>
          </a: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ără</a:t>
          </a:r>
          <a:r>
            <a:rPr lang="en-US" sz="2000" b="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ro-RO" sz="2000" b="1" kern="1200" dirty="0" smtClean="0">
              <a:latin typeface="Times New Roman" panose="02020603050405020304" pitchFamily="18" charset="0"/>
              <a:ea typeface="Open Sans" panose="020B0606030504020204" pitchFamily="34" charset="0"/>
              <a:cs typeface="Times New Roman" panose="02020603050405020304" pitchFamily="18" charset="0"/>
            </a:rPr>
            <a:t>a câte 7 nopți de cazare</a:t>
          </a:r>
          <a:endParaRPr lang="ro-RO" sz="2400" b="1" kern="1200" dirty="0" smtClean="0">
            <a:latin typeface="Times New Roman" panose="02020603050405020304" pitchFamily="18" charset="0"/>
            <a:ea typeface="Open Sans" panose="020B0606030504020204" pitchFamily="34" charset="0"/>
            <a:cs typeface="Times New Roman" panose="02020603050405020304" pitchFamily="18" charset="0"/>
          </a:endParaRPr>
        </a:p>
      </dsp:txBody>
      <dsp:txXfrm>
        <a:off x="1712992" y="401606"/>
        <a:ext cx="2346535" cy="1754188"/>
      </dsp:txXfrm>
    </dsp:sp>
    <dsp:sp modelId="{A87ABFEB-FBFE-4839-9DA4-1F3DA832E2C8}">
      <dsp:nvSpPr>
        <dsp:cNvPr id="0" name=""/>
        <dsp:cNvSpPr/>
      </dsp:nvSpPr>
      <dsp:spPr>
        <a:xfrm>
          <a:off x="6410138" y="5544615"/>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E11CC86-A640-43A1-9181-1B8C104BFE81}">
      <dsp:nvSpPr>
        <dsp:cNvPr id="0" name=""/>
        <dsp:cNvSpPr/>
      </dsp:nvSpPr>
      <dsp:spPr>
        <a:xfrm>
          <a:off x="4042322" y="1034019"/>
          <a:ext cx="3977040" cy="3069014"/>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D8630A7-E394-4EA5-A684-0F4D53CA2045}">
      <dsp:nvSpPr>
        <dsp:cNvPr id="0" name=""/>
        <dsp:cNvSpPr/>
      </dsp:nvSpPr>
      <dsp:spPr>
        <a:xfrm>
          <a:off x="3706278" y="2208489"/>
          <a:ext cx="307198" cy="26476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D5DD8-39F2-41DE-932E-06DA42729E29}">
      <dsp:nvSpPr>
        <dsp:cNvPr id="0" name=""/>
        <dsp:cNvSpPr/>
      </dsp:nvSpPr>
      <dsp:spPr>
        <a:xfrm>
          <a:off x="1215811" y="772"/>
          <a:ext cx="711647" cy="39535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P</a:t>
          </a:r>
          <a:endParaRPr lang="en-US" sz="1800" kern="1200" dirty="0">
            <a:latin typeface="Times New Roman" panose="02020603050405020304" pitchFamily="18" charset="0"/>
            <a:cs typeface="Times New Roman" panose="02020603050405020304" pitchFamily="18" charset="0"/>
          </a:endParaRPr>
        </a:p>
      </dsp:txBody>
      <dsp:txXfrm>
        <a:off x="1227391" y="12352"/>
        <a:ext cx="688487" cy="372199"/>
      </dsp:txXfrm>
    </dsp:sp>
    <dsp:sp modelId="{834B7F26-C936-4A63-B687-09F71F6F6104}">
      <dsp:nvSpPr>
        <dsp:cNvPr id="0" name=""/>
        <dsp:cNvSpPr/>
      </dsp:nvSpPr>
      <dsp:spPr>
        <a:xfrm rot="5400000">
          <a:off x="1497505" y="406016"/>
          <a:ext cx="148259" cy="177911"/>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1518261" y="420842"/>
        <a:ext cx="106747" cy="103781"/>
      </dsp:txXfrm>
    </dsp:sp>
    <dsp:sp modelId="{98BC3F49-3232-4954-B59C-D5A7583887E4}">
      <dsp:nvSpPr>
        <dsp:cNvPr id="0" name=""/>
        <dsp:cNvSpPr/>
      </dsp:nvSpPr>
      <dsp:spPr>
        <a:xfrm>
          <a:off x="1215811" y="593812"/>
          <a:ext cx="711647" cy="39535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R</a:t>
          </a:r>
          <a:endParaRPr lang="en-US" sz="1600" kern="1200" dirty="0"/>
        </a:p>
      </dsp:txBody>
      <dsp:txXfrm>
        <a:off x="1227391" y="605392"/>
        <a:ext cx="688487" cy="372199"/>
      </dsp:txXfrm>
    </dsp:sp>
    <dsp:sp modelId="{3A8096E6-F440-40B3-AAEC-09C319ADA1F1}">
      <dsp:nvSpPr>
        <dsp:cNvPr id="0" name=""/>
        <dsp:cNvSpPr/>
      </dsp:nvSpPr>
      <dsp:spPr>
        <a:xfrm rot="5400000">
          <a:off x="1497505" y="999055"/>
          <a:ext cx="148259" cy="177911"/>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1518261" y="1013881"/>
        <a:ext cx="106747" cy="103781"/>
      </dsp:txXfrm>
    </dsp:sp>
    <dsp:sp modelId="{7B93929E-842E-4070-85A4-42222C4ECEEC}">
      <dsp:nvSpPr>
        <dsp:cNvPr id="0" name=""/>
        <dsp:cNvSpPr/>
      </dsp:nvSpPr>
      <dsp:spPr>
        <a:xfrm>
          <a:off x="1215811" y="1186851"/>
          <a:ext cx="711647" cy="39535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O</a:t>
          </a:r>
          <a:endParaRPr lang="en-US" sz="1600" kern="1200" dirty="0"/>
        </a:p>
      </dsp:txBody>
      <dsp:txXfrm>
        <a:off x="1227391" y="1198431"/>
        <a:ext cx="688487" cy="3721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D5DD8-39F2-41DE-932E-06DA42729E29}">
      <dsp:nvSpPr>
        <dsp:cNvPr id="0" name=""/>
        <dsp:cNvSpPr/>
      </dsp:nvSpPr>
      <dsp:spPr>
        <a:xfrm>
          <a:off x="425505" y="0"/>
          <a:ext cx="733164" cy="40731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E</a:t>
          </a:r>
          <a:endParaRPr lang="en-US" sz="1600" kern="1200" dirty="0"/>
        </a:p>
      </dsp:txBody>
      <dsp:txXfrm>
        <a:off x="437435" y="11930"/>
        <a:ext cx="709304" cy="383453"/>
      </dsp:txXfrm>
    </dsp:sp>
    <dsp:sp modelId="{834B7F26-C936-4A63-B687-09F71F6F6104}">
      <dsp:nvSpPr>
        <dsp:cNvPr id="0" name=""/>
        <dsp:cNvSpPr/>
      </dsp:nvSpPr>
      <dsp:spPr>
        <a:xfrm rot="5400000">
          <a:off x="715716" y="417496"/>
          <a:ext cx="152742" cy="183291"/>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737100" y="432771"/>
        <a:ext cx="109975" cy="106919"/>
      </dsp:txXfrm>
    </dsp:sp>
    <dsp:sp modelId="{98BC3F49-3232-4954-B59C-D5A7583887E4}">
      <dsp:nvSpPr>
        <dsp:cNvPr id="0" name=""/>
        <dsp:cNvSpPr/>
      </dsp:nvSpPr>
      <dsp:spPr>
        <a:xfrm>
          <a:off x="425505" y="610970"/>
          <a:ext cx="733164" cy="40731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D</a:t>
          </a:r>
          <a:endParaRPr lang="en-US" sz="1600" kern="1200" dirty="0"/>
        </a:p>
      </dsp:txBody>
      <dsp:txXfrm>
        <a:off x="437435" y="622900"/>
        <a:ext cx="709304" cy="383453"/>
      </dsp:txXfrm>
    </dsp:sp>
    <dsp:sp modelId="{3A8096E6-F440-40B3-AAEC-09C319ADA1F1}">
      <dsp:nvSpPr>
        <dsp:cNvPr id="0" name=""/>
        <dsp:cNvSpPr/>
      </dsp:nvSpPr>
      <dsp:spPr>
        <a:xfrm rot="5400000">
          <a:off x="715716" y="1028466"/>
          <a:ext cx="152742" cy="183291"/>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5400000">
        <a:off x="737100" y="1043741"/>
        <a:ext cx="109975" cy="106919"/>
      </dsp:txXfrm>
    </dsp:sp>
    <dsp:sp modelId="{7B93929E-842E-4070-85A4-42222C4ECEEC}">
      <dsp:nvSpPr>
        <dsp:cNvPr id="0" name=""/>
        <dsp:cNvSpPr/>
      </dsp:nvSpPr>
      <dsp:spPr>
        <a:xfrm>
          <a:off x="425505" y="1221940"/>
          <a:ext cx="733164" cy="40731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t>U</a:t>
          </a:r>
          <a:endParaRPr lang="en-US" sz="1600" kern="1200" dirty="0"/>
        </a:p>
      </dsp:txBody>
      <dsp:txXfrm>
        <a:off x="437435" y="1233870"/>
        <a:ext cx="709304" cy="3834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1B7E-A453-4E88-B253-D61D8BB2DD9C}">
      <dsp:nvSpPr>
        <dsp:cNvPr id="0" name=""/>
        <dsp:cNvSpPr/>
      </dsp:nvSpPr>
      <dsp:spPr>
        <a:xfrm>
          <a:off x="1889244" y="588805"/>
          <a:ext cx="3934957" cy="3934957"/>
        </a:xfrm>
        <a:prstGeom prst="blockArc">
          <a:avLst>
            <a:gd name="adj1" fmla="val 10800000"/>
            <a:gd name="adj2" fmla="val 16200000"/>
            <a:gd name="adj3" fmla="val 4639"/>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DAD2F3C-0925-4115-A19A-811FD24AF5E1}">
      <dsp:nvSpPr>
        <dsp:cNvPr id="0" name=""/>
        <dsp:cNvSpPr/>
      </dsp:nvSpPr>
      <dsp:spPr>
        <a:xfrm>
          <a:off x="1889244" y="588805"/>
          <a:ext cx="3934957" cy="3934957"/>
        </a:xfrm>
        <a:prstGeom prst="blockArc">
          <a:avLst>
            <a:gd name="adj1" fmla="val 5400000"/>
            <a:gd name="adj2" fmla="val 10800000"/>
            <a:gd name="adj3" fmla="val 4639"/>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23E3D17-E9CF-4A26-8996-BB8F8E346AF1}">
      <dsp:nvSpPr>
        <dsp:cNvPr id="0" name=""/>
        <dsp:cNvSpPr/>
      </dsp:nvSpPr>
      <dsp:spPr>
        <a:xfrm>
          <a:off x="1889244" y="588805"/>
          <a:ext cx="3934957" cy="3934957"/>
        </a:xfrm>
        <a:prstGeom prst="blockArc">
          <a:avLst>
            <a:gd name="adj1" fmla="val 0"/>
            <a:gd name="adj2" fmla="val 5400000"/>
            <a:gd name="adj3" fmla="val 4639"/>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86F2D8-DC34-4612-B24B-8CAA3DD29FEC}">
      <dsp:nvSpPr>
        <dsp:cNvPr id="0" name=""/>
        <dsp:cNvSpPr/>
      </dsp:nvSpPr>
      <dsp:spPr>
        <a:xfrm>
          <a:off x="1889244" y="588805"/>
          <a:ext cx="3934957" cy="3934957"/>
        </a:xfrm>
        <a:prstGeom prst="blockArc">
          <a:avLst>
            <a:gd name="adj1" fmla="val 16200000"/>
            <a:gd name="adj2" fmla="val 0"/>
            <a:gd name="adj3" fmla="val 4639"/>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66690CC-280B-4ACE-B978-1C58643CDC94}">
      <dsp:nvSpPr>
        <dsp:cNvPr id="0" name=""/>
        <dsp:cNvSpPr/>
      </dsp:nvSpPr>
      <dsp:spPr>
        <a:xfrm>
          <a:off x="2664299" y="1526520"/>
          <a:ext cx="2384846" cy="2059526"/>
        </a:xfrm>
        <a:prstGeom prst="ellips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Concursuri și competiții sportive</a:t>
          </a:r>
          <a:endParaRPr lang="en-US" sz="2400" b="1" kern="1200" dirty="0">
            <a:latin typeface="Times New Roman" panose="02020603050405020304" pitchFamily="18" charset="0"/>
            <a:cs typeface="Times New Roman" panose="02020603050405020304" pitchFamily="18" charset="0"/>
          </a:endParaRPr>
        </a:p>
      </dsp:txBody>
      <dsp:txXfrm>
        <a:off x="3013552" y="1828131"/>
        <a:ext cx="1686340" cy="1456304"/>
      </dsp:txXfrm>
    </dsp:sp>
    <dsp:sp modelId="{3B96441A-1A22-4BCA-9317-904808B7A3E7}">
      <dsp:nvSpPr>
        <dsp:cNvPr id="0" name=""/>
        <dsp:cNvSpPr/>
      </dsp:nvSpPr>
      <dsp:spPr>
        <a:xfrm>
          <a:off x="3099113" y="607"/>
          <a:ext cx="1515218" cy="1267668"/>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Fotbal</a:t>
          </a:r>
          <a:endParaRPr lang="en-US" sz="2400" b="1" kern="1200" dirty="0">
            <a:latin typeface="Times New Roman" panose="02020603050405020304" pitchFamily="18" charset="0"/>
            <a:cs typeface="Times New Roman" panose="02020603050405020304" pitchFamily="18" charset="0"/>
          </a:endParaRPr>
        </a:p>
      </dsp:txBody>
      <dsp:txXfrm>
        <a:off x="3321012" y="186253"/>
        <a:ext cx="1071420" cy="896376"/>
      </dsp:txXfrm>
    </dsp:sp>
    <dsp:sp modelId="{1F7A692A-08EB-42EA-B895-488BB6CF6E65}">
      <dsp:nvSpPr>
        <dsp:cNvPr id="0" name=""/>
        <dsp:cNvSpPr/>
      </dsp:nvSpPr>
      <dsp:spPr>
        <a:xfrm>
          <a:off x="5147501" y="1922449"/>
          <a:ext cx="1262128" cy="1267668"/>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Volei</a:t>
          </a:r>
          <a:endParaRPr lang="en-US" sz="2400" b="1" kern="1200" dirty="0">
            <a:latin typeface="Times New Roman" panose="02020603050405020304" pitchFamily="18" charset="0"/>
            <a:cs typeface="Times New Roman" panose="02020603050405020304" pitchFamily="18" charset="0"/>
          </a:endParaRPr>
        </a:p>
      </dsp:txBody>
      <dsp:txXfrm>
        <a:off x="5332335" y="2108095"/>
        <a:ext cx="892460" cy="896376"/>
      </dsp:txXfrm>
    </dsp:sp>
    <dsp:sp modelId="{FD96C137-80CA-4C5F-A276-23441700906C}">
      <dsp:nvSpPr>
        <dsp:cNvPr id="0" name=""/>
        <dsp:cNvSpPr/>
      </dsp:nvSpPr>
      <dsp:spPr>
        <a:xfrm>
          <a:off x="2955093" y="3844292"/>
          <a:ext cx="1803258" cy="1267668"/>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Baschet</a:t>
          </a:r>
          <a:endParaRPr lang="en-US" sz="2400" b="1" kern="1200" dirty="0">
            <a:latin typeface="Times New Roman" panose="02020603050405020304" pitchFamily="18" charset="0"/>
            <a:cs typeface="Times New Roman" panose="02020603050405020304" pitchFamily="18" charset="0"/>
          </a:endParaRPr>
        </a:p>
      </dsp:txBody>
      <dsp:txXfrm>
        <a:off x="3219174" y="4029938"/>
        <a:ext cx="1275096" cy="896376"/>
      </dsp:txXfrm>
    </dsp:sp>
    <dsp:sp modelId="{782E6116-4489-4C0E-B055-B7253AC8EE42}">
      <dsp:nvSpPr>
        <dsp:cNvPr id="0" name=""/>
        <dsp:cNvSpPr/>
      </dsp:nvSpPr>
      <dsp:spPr>
        <a:xfrm>
          <a:off x="1301046" y="1922449"/>
          <a:ext cx="1267668" cy="1267668"/>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Tenis de masă</a:t>
          </a:r>
          <a:endParaRPr lang="en-US" sz="2400" b="1" kern="1200" dirty="0">
            <a:latin typeface="Times New Roman" panose="02020603050405020304" pitchFamily="18" charset="0"/>
            <a:cs typeface="Times New Roman" panose="02020603050405020304" pitchFamily="18" charset="0"/>
          </a:endParaRPr>
        </a:p>
      </dsp:txBody>
      <dsp:txXfrm>
        <a:off x="1486692" y="2108095"/>
        <a:ext cx="896376" cy="896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F338-5CA9-4A60-94FC-D1B8446F3EFF}">
      <dsp:nvSpPr>
        <dsp:cNvPr id="0" name=""/>
        <dsp:cNvSpPr/>
      </dsp:nvSpPr>
      <dsp:spPr>
        <a:xfrm>
          <a:off x="1852" y="896364"/>
          <a:ext cx="2455743" cy="24557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o-RO" sz="2600" b="1" kern="1200" dirty="0" smtClean="0">
              <a:latin typeface="Times New Roman" panose="02020603050405020304" pitchFamily="18" charset="0"/>
              <a:cs typeface="Times New Roman" panose="02020603050405020304" pitchFamily="18" charset="0"/>
            </a:rPr>
            <a:t>Contribuție PROEDUS </a:t>
          </a:r>
          <a:r>
            <a:rPr lang="ro-RO" sz="26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1028,2 lei</a:t>
          </a:r>
          <a:endParaRPr lang="en-US" sz="2600" b="1" kern="1200" dirty="0">
            <a:latin typeface="Times New Roman" panose="02020603050405020304" pitchFamily="18" charset="0"/>
            <a:cs typeface="Times New Roman" panose="02020603050405020304" pitchFamily="18" charset="0"/>
          </a:endParaRPr>
        </a:p>
      </dsp:txBody>
      <dsp:txXfrm>
        <a:off x="361487" y="1255999"/>
        <a:ext cx="1736473" cy="1736473"/>
      </dsp:txXfrm>
    </dsp:sp>
    <dsp:sp modelId="{60A80E0F-C50F-47B5-9BC3-931C28BD9780}">
      <dsp:nvSpPr>
        <dsp:cNvPr id="0" name=""/>
        <dsp:cNvSpPr/>
      </dsp:nvSpPr>
      <dsp:spPr>
        <a:xfrm>
          <a:off x="2657002" y="1412070"/>
          <a:ext cx="1424331" cy="1424331"/>
        </a:xfrm>
        <a:prstGeom prst="mathPlus">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845797" y="1956734"/>
        <a:ext cx="1046741" cy="335003"/>
      </dsp:txXfrm>
    </dsp:sp>
    <dsp:sp modelId="{CCF9B400-9E9C-4D13-A8D2-EC312CEEAE3C}">
      <dsp:nvSpPr>
        <dsp:cNvPr id="0" name=""/>
        <dsp:cNvSpPr/>
      </dsp:nvSpPr>
      <dsp:spPr>
        <a:xfrm>
          <a:off x="4280740" y="896364"/>
          <a:ext cx="2455743" cy="24557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o-RO" sz="2600" b="1" kern="1200" dirty="0" smtClean="0">
              <a:latin typeface="Times New Roman" panose="02020603050405020304" pitchFamily="18" charset="0"/>
              <a:cs typeface="Times New Roman" panose="02020603050405020304" pitchFamily="18" charset="0"/>
            </a:rPr>
            <a:t>Contribuție Participant  </a:t>
          </a:r>
          <a:r>
            <a:rPr lang="ro-RO" sz="26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873,8 lei</a:t>
          </a:r>
          <a:endParaRPr lang="en-US" sz="2600" b="1" kern="1200"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dsp:txBody>
      <dsp:txXfrm>
        <a:off x="4640375" y="1255999"/>
        <a:ext cx="1736473" cy="1736473"/>
      </dsp:txXfrm>
    </dsp:sp>
    <dsp:sp modelId="{0E9A8A38-5237-4289-81CE-BAA00C0B608A}">
      <dsp:nvSpPr>
        <dsp:cNvPr id="0" name=""/>
        <dsp:cNvSpPr/>
      </dsp:nvSpPr>
      <dsp:spPr>
        <a:xfrm>
          <a:off x="6935890" y="1412070"/>
          <a:ext cx="1424331" cy="1424331"/>
        </a:xfrm>
        <a:prstGeom prst="mathEqual">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7124685" y="1705482"/>
        <a:ext cx="1046741" cy="837507"/>
      </dsp:txXfrm>
    </dsp:sp>
    <dsp:sp modelId="{AB8CA6C5-E3A6-4E4E-951B-3259E77C6C19}">
      <dsp:nvSpPr>
        <dsp:cNvPr id="0" name=""/>
        <dsp:cNvSpPr/>
      </dsp:nvSpPr>
      <dsp:spPr>
        <a:xfrm>
          <a:off x="8559627" y="896364"/>
          <a:ext cx="2455743" cy="245574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o-RO" sz="2600" b="1" kern="1200" dirty="0" smtClean="0">
              <a:latin typeface="Times New Roman" panose="02020603050405020304" pitchFamily="18" charset="0"/>
              <a:cs typeface="Times New Roman" panose="02020603050405020304" pitchFamily="18" charset="0"/>
            </a:rPr>
            <a:t>Cost total tabără </a:t>
          </a:r>
          <a:r>
            <a:rPr lang="ro-RO" sz="26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1902</a:t>
          </a:r>
          <a:r>
            <a:rPr lang="ro-RO" sz="2600" b="1" kern="1200" dirty="0" smtClean="0">
              <a:latin typeface="Times New Roman" panose="02020603050405020304" pitchFamily="18" charset="0"/>
              <a:cs typeface="Times New Roman" panose="02020603050405020304" pitchFamily="18" charset="0"/>
            </a:rPr>
            <a:t> lei/elev/7 nopți</a:t>
          </a:r>
          <a:endParaRPr lang="en-US" sz="2600" b="1" kern="1200" dirty="0">
            <a:latin typeface="Times New Roman" panose="02020603050405020304" pitchFamily="18" charset="0"/>
            <a:cs typeface="Times New Roman" panose="02020603050405020304" pitchFamily="18" charset="0"/>
          </a:endParaRPr>
        </a:p>
      </dsp:txBody>
      <dsp:txXfrm>
        <a:off x="8919262" y="1255999"/>
        <a:ext cx="1736473" cy="17364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2B17-87F5-4004-A4CC-21DF7236F976}">
      <dsp:nvSpPr>
        <dsp:cNvPr id="0" name=""/>
        <dsp:cNvSpPr/>
      </dsp:nvSpPr>
      <dsp:spPr>
        <a:xfrm>
          <a:off x="0" y="33186"/>
          <a:ext cx="10649052" cy="2468905"/>
        </a:xfrm>
        <a:prstGeom prst="right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ED866E-7792-427B-AFB1-7E5624D5BDE8}">
      <dsp:nvSpPr>
        <dsp:cNvPr id="0" name=""/>
        <dsp:cNvSpPr/>
      </dsp:nvSpPr>
      <dsp:spPr>
        <a:xfrm>
          <a:off x="852853" y="637203"/>
          <a:ext cx="9168983" cy="1234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ro-RO" sz="2600" b="1" kern="1200" dirty="0" smtClean="0">
              <a:solidFill>
                <a:schemeClr val="bg1"/>
              </a:solidFill>
              <a:latin typeface="Times New Roman" panose="02020603050405020304" pitchFamily="18" charset="0"/>
              <a:cs typeface="Times New Roman" panose="02020603050405020304" pitchFamily="18" charset="0"/>
            </a:rPr>
            <a:t>Cost final pentru 7 nopți de cazare cu 3 mese pe zi, </a:t>
          </a:r>
          <a:r>
            <a:rPr lang="en-US" sz="2600" b="1" kern="1200" dirty="0" smtClean="0">
              <a:solidFill>
                <a:schemeClr val="bg1"/>
              </a:solidFill>
              <a:latin typeface="Times New Roman" panose="02020603050405020304" pitchFamily="18" charset="0"/>
              <a:cs typeface="Times New Roman" panose="02020603050405020304" pitchFamily="18" charset="0"/>
            </a:rPr>
            <a:t>transport, </a:t>
          </a:r>
          <a:r>
            <a:rPr lang="ro-RO" sz="2600" b="1" kern="1200" dirty="0" smtClean="0">
              <a:solidFill>
                <a:schemeClr val="bg1"/>
              </a:solidFill>
              <a:latin typeface="Times New Roman" panose="02020603050405020304" pitchFamily="18" charset="0"/>
              <a:cs typeface="Times New Roman" panose="02020603050405020304" pitchFamily="18" charset="0"/>
            </a:rPr>
            <a:t>coordonare</a:t>
          </a:r>
          <a:r>
            <a:rPr lang="ro-RO" sz="2600" b="1" kern="1200" dirty="0" smtClean="0">
              <a:solidFill>
                <a:schemeClr val="bg1"/>
              </a:solidFill>
              <a:latin typeface="Times New Roman" panose="02020603050405020304" pitchFamily="18" charset="0"/>
              <a:cs typeface="Times New Roman" panose="02020603050405020304" pitchFamily="18" charset="0"/>
            </a:rPr>
            <a:t>, formare și organizare de competiții sportive</a:t>
          </a:r>
          <a:endParaRPr lang="en-US" sz="2600" b="1" kern="1200" dirty="0">
            <a:solidFill>
              <a:schemeClr val="bg1"/>
            </a:solidFill>
            <a:latin typeface="Times New Roman" panose="02020603050405020304" pitchFamily="18" charset="0"/>
            <a:cs typeface="Times New Roman" panose="02020603050405020304" pitchFamily="18" charset="0"/>
          </a:endParaRPr>
        </a:p>
      </dsp:txBody>
      <dsp:txXfrm>
        <a:off x="852853" y="637203"/>
        <a:ext cx="9168983" cy="1234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0841-989D-4CC6-B6DF-CC96938BDE07}">
      <dsp:nvSpPr>
        <dsp:cNvPr id="0" name=""/>
        <dsp:cNvSpPr/>
      </dsp:nvSpPr>
      <dsp:spPr>
        <a:xfrm>
          <a:off x="1838652" y="0"/>
          <a:ext cx="6133387" cy="6133387"/>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437290-288F-48D1-BB0C-80583D59D672}">
      <dsp:nvSpPr>
        <dsp:cNvPr id="0" name=""/>
        <dsp:cNvSpPr/>
      </dsp:nvSpPr>
      <dsp:spPr>
        <a:xfrm>
          <a:off x="3865176" y="999498"/>
          <a:ext cx="5999906" cy="146209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dirty="0" smtClean="0">
              <a:solidFill>
                <a:schemeClr val="bg1"/>
              </a:solidFill>
              <a:latin typeface="Times New Roman" panose="02020603050405020304" pitchFamily="18" charset="0"/>
              <a:cs typeface="Times New Roman" panose="02020603050405020304" pitchFamily="18" charset="0"/>
            </a:rPr>
            <a:t>Când vine vorba de vacanța de vară, în ultimii 12 ani Proedus a organizat tabere </a:t>
          </a:r>
          <a:r>
            <a:rPr lang="ro-RO" sz="1800" kern="1200" dirty="0" smtClean="0">
              <a:solidFill>
                <a:schemeClr val="bg1"/>
              </a:solidFill>
              <a:latin typeface="Times New Roman" panose="02020603050405020304" pitchFamily="18" charset="0"/>
              <a:cs typeface="Times New Roman" panose="02020603050405020304" pitchFamily="18" charset="0"/>
            </a:rPr>
            <a:t>și</a:t>
          </a:r>
          <a:r>
            <a:rPr lang="ro-RO" sz="1700" kern="1200" dirty="0" smtClean="0">
              <a:solidFill>
                <a:schemeClr val="bg1"/>
              </a:solidFill>
              <a:latin typeface="Times New Roman" panose="02020603050405020304" pitchFamily="18" charset="0"/>
              <a:cs typeface="Times New Roman" panose="02020603050405020304" pitchFamily="18" charset="0"/>
            </a:rPr>
            <a:t> excursii naționale (Costinești, Neptun, Predeal) și tabere internaționale (Paralia Katerini) pentru un număr de peste 150 000 de participanți. </a:t>
          </a:r>
          <a:endParaRPr lang="en-US" sz="1700" kern="1200" dirty="0">
            <a:solidFill>
              <a:schemeClr val="bg1"/>
            </a:solidFill>
          </a:endParaRPr>
        </a:p>
      </dsp:txBody>
      <dsp:txXfrm>
        <a:off x="3936550" y="1070872"/>
        <a:ext cx="5857158" cy="1319350"/>
      </dsp:txXfrm>
    </dsp:sp>
    <dsp:sp modelId="{CF528691-D0E4-473D-BB2C-53A59B1DA01D}">
      <dsp:nvSpPr>
        <dsp:cNvPr id="0" name=""/>
        <dsp:cNvSpPr/>
      </dsp:nvSpPr>
      <dsp:spPr>
        <a:xfrm>
          <a:off x="3817634" y="2677003"/>
          <a:ext cx="5997553" cy="123247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solidFill>
                <a:schemeClr val="bg1"/>
              </a:solidFill>
              <a:latin typeface="Times New Roman" panose="02020603050405020304" pitchFamily="18" charset="0"/>
              <a:cs typeface="Times New Roman" panose="02020603050405020304" pitchFamily="18" charset="0"/>
            </a:rPr>
            <a:t>Fie că au fost tabere de merit, fie că au fost tabere tematice am oferit copiilor un cadru educațional structurat pe cursuri, jocuri și competiții sportive.</a:t>
          </a:r>
          <a:endParaRPr lang="en-US" sz="1800" kern="1200" dirty="0">
            <a:solidFill>
              <a:schemeClr val="bg1"/>
            </a:solidFill>
          </a:endParaRPr>
        </a:p>
      </dsp:txBody>
      <dsp:txXfrm>
        <a:off x="3877799" y="2737168"/>
        <a:ext cx="5877223" cy="1112149"/>
      </dsp:txXfrm>
    </dsp:sp>
    <dsp:sp modelId="{B2CC4882-95A3-4E43-8198-47B244CFD133}">
      <dsp:nvSpPr>
        <dsp:cNvPr id="0" name=""/>
        <dsp:cNvSpPr/>
      </dsp:nvSpPr>
      <dsp:spPr>
        <a:xfrm>
          <a:off x="3826684" y="4117164"/>
          <a:ext cx="5997553" cy="188004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solidFill>
                <a:schemeClr val="bg1"/>
              </a:solidFill>
              <a:latin typeface="Times New Roman" panose="02020603050405020304" pitchFamily="18" charset="0"/>
              <a:cs typeface="Times New Roman" panose="02020603050405020304" pitchFamily="18" charset="0"/>
            </a:rPr>
            <a:t>Părinții au liniștea și încrederea că cei mici iși petrec o saptămână din vacanța de vară într-un mediu sigur, asigurat de către organizatorii Proedus (coordonatori de locație, coordonatori de grup, coordonatori tematici, formatori), găsind împreună cu aceștia un echilibru între siguranță, distracție și învățare.</a:t>
          </a:r>
          <a:endParaRPr lang="en-US" sz="1800" kern="1200" dirty="0">
            <a:solidFill>
              <a:schemeClr val="bg1"/>
            </a:solidFill>
          </a:endParaRPr>
        </a:p>
      </dsp:txBody>
      <dsp:txXfrm>
        <a:off x="3918460" y="4208940"/>
        <a:ext cx="5814001" cy="1696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F5821-B77D-45F6-B188-808A00427CE6}">
      <dsp:nvSpPr>
        <dsp:cNvPr id="0" name=""/>
        <dsp:cNvSpPr/>
      </dsp:nvSpPr>
      <dsp:spPr>
        <a:xfrm>
          <a:off x="5855518" y="1368155"/>
          <a:ext cx="4149511" cy="645450"/>
        </a:xfrm>
        <a:custGeom>
          <a:avLst/>
          <a:gdLst/>
          <a:ahLst/>
          <a:cxnLst/>
          <a:rect l="0" t="0" r="0" b="0"/>
          <a:pathLst>
            <a:path>
              <a:moveTo>
                <a:pt x="0" y="0"/>
              </a:moveTo>
              <a:lnTo>
                <a:pt x="0" y="322725"/>
              </a:lnTo>
              <a:lnTo>
                <a:pt x="4149511" y="322725"/>
              </a:lnTo>
              <a:lnTo>
                <a:pt x="4149511" y="64545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E1FE05-4D78-4FB0-A6F2-87BBC8A9DA6A}">
      <dsp:nvSpPr>
        <dsp:cNvPr id="0" name=""/>
        <dsp:cNvSpPr/>
      </dsp:nvSpPr>
      <dsp:spPr>
        <a:xfrm>
          <a:off x="5802222" y="1368155"/>
          <a:ext cx="91440" cy="645450"/>
        </a:xfrm>
        <a:custGeom>
          <a:avLst/>
          <a:gdLst/>
          <a:ahLst/>
          <a:cxnLst/>
          <a:rect l="0" t="0" r="0" b="0"/>
          <a:pathLst>
            <a:path>
              <a:moveTo>
                <a:pt x="53296" y="0"/>
              </a:moveTo>
              <a:lnTo>
                <a:pt x="53296" y="322725"/>
              </a:lnTo>
              <a:lnTo>
                <a:pt x="45720" y="322725"/>
              </a:lnTo>
              <a:lnTo>
                <a:pt x="45720" y="64545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10965B-37E6-4609-9D9A-0954031FD6A4}">
      <dsp:nvSpPr>
        <dsp:cNvPr id="0" name=""/>
        <dsp:cNvSpPr/>
      </dsp:nvSpPr>
      <dsp:spPr>
        <a:xfrm>
          <a:off x="1698430" y="1368155"/>
          <a:ext cx="4157087" cy="645450"/>
        </a:xfrm>
        <a:custGeom>
          <a:avLst/>
          <a:gdLst/>
          <a:ahLst/>
          <a:cxnLst/>
          <a:rect l="0" t="0" r="0" b="0"/>
          <a:pathLst>
            <a:path>
              <a:moveTo>
                <a:pt x="4157087" y="0"/>
              </a:moveTo>
              <a:lnTo>
                <a:pt x="4157087" y="322725"/>
              </a:lnTo>
              <a:lnTo>
                <a:pt x="0" y="322725"/>
              </a:lnTo>
              <a:lnTo>
                <a:pt x="0" y="64545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2C39B0-9800-47B4-92DA-822DC5A15916}">
      <dsp:nvSpPr>
        <dsp:cNvPr id="0" name=""/>
        <dsp:cNvSpPr/>
      </dsp:nvSpPr>
      <dsp:spPr>
        <a:xfrm>
          <a:off x="1197868" y="543976"/>
          <a:ext cx="9315300" cy="82417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o-RO" sz="2800" b="1" kern="1200" dirty="0" smtClean="0">
              <a:latin typeface="Times New Roman" panose="02020603050405020304" pitchFamily="18" charset="0"/>
              <a:cs typeface="Times New Roman" panose="02020603050405020304" pitchFamily="18" charset="0"/>
            </a:rPr>
            <a:t>Servicii Incluse</a:t>
          </a:r>
          <a:endParaRPr lang="en-US" sz="2800" b="1" kern="1200" dirty="0">
            <a:latin typeface="Times New Roman" panose="02020603050405020304" pitchFamily="18" charset="0"/>
            <a:cs typeface="Times New Roman" panose="02020603050405020304" pitchFamily="18" charset="0"/>
          </a:endParaRPr>
        </a:p>
      </dsp:txBody>
      <dsp:txXfrm>
        <a:off x="1197868" y="543976"/>
        <a:ext cx="9315300" cy="824179"/>
      </dsp:txXfrm>
    </dsp:sp>
    <dsp:sp modelId="{0D45CCDC-DFCA-4CCA-9A4D-B07612C0A040}">
      <dsp:nvSpPr>
        <dsp:cNvPr id="0" name=""/>
        <dsp:cNvSpPr/>
      </dsp:nvSpPr>
      <dsp:spPr>
        <a:xfrm>
          <a:off x="4061" y="2013606"/>
          <a:ext cx="3388739" cy="140090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Cazare</a:t>
          </a:r>
          <a:r>
            <a:rPr lang="ro-RO" sz="2000" kern="1200" dirty="0" smtClean="0">
              <a:latin typeface="Times New Roman" panose="02020603050405020304" pitchFamily="18" charset="0"/>
              <a:cs typeface="Times New Roman" panose="02020603050405020304" pitchFamily="18" charset="0"/>
            </a:rPr>
            <a:t> – Camere cu 2-3 locuri, baie proprie, aer condiționat, televizor, răcitor, wi-fi, sală conferințe, spații de recreere în aer liber</a:t>
          </a:r>
          <a:endParaRPr lang="en-US" sz="2000" kern="1200" dirty="0">
            <a:latin typeface="Times New Roman" panose="02020603050405020304" pitchFamily="18" charset="0"/>
            <a:cs typeface="Times New Roman" panose="02020603050405020304" pitchFamily="18" charset="0"/>
          </a:endParaRPr>
        </a:p>
      </dsp:txBody>
      <dsp:txXfrm>
        <a:off x="4061" y="2013606"/>
        <a:ext cx="3388739" cy="1400904"/>
      </dsp:txXfrm>
    </dsp:sp>
    <dsp:sp modelId="{AF5A7C90-08AB-4E20-BFDC-9C328E14B923}">
      <dsp:nvSpPr>
        <dsp:cNvPr id="0" name=""/>
        <dsp:cNvSpPr/>
      </dsp:nvSpPr>
      <dsp:spPr>
        <a:xfrm>
          <a:off x="4038251" y="2013606"/>
          <a:ext cx="3619380" cy="13396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3 </a:t>
          </a:r>
          <a:r>
            <a:rPr lang="en-US" sz="2000" kern="1200" dirty="0" err="1" smtClean="0">
              <a:latin typeface="Times New Roman" panose="02020603050405020304" pitchFamily="18" charset="0"/>
              <a:cs typeface="Times New Roman" panose="02020603050405020304" pitchFamily="18" charset="0"/>
            </a:rPr>
            <a:t>mese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zi</a:t>
          </a:r>
          <a:r>
            <a:rPr lang="ro-RO" sz="2000" kern="1200" dirty="0" smtClean="0">
              <a:latin typeface="Times New Roman" panose="02020603050405020304" pitchFamily="18" charset="0"/>
              <a:cs typeface="Times New Roman" panose="02020603050405020304" pitchFamily="18" charset="0"/>
            </a:rPr>
            <a:t> - mic dejun în regim bufet suedez, prânz și cină în regim linie de servire proprie</a:t>
          </a:r>
          <a:endParaRPr lang="en-US" sz="2000" kern="1200" dirty="0">
            <a:latin typeface="Times New Roman" panose="02020603050405020304" pitchFamily="18" charset="0"/>
            <a:cs typeface="Times New Roman" panose="02020603050405020304" pitchFamily="18" charset="0"/>
          </a:endParaRPr>
        </a:p>
      </dsp:txBody>
      <dsp:txXfrm>
        <a:off x="4038251" y="2013606"/>
        <a:ext cx="3619380" cy="1339633"/>
      </dsp:txXfrm>
    </dsp:sp>
    <dsp:sp modelId="{0C6798ED-2B34-43D4-9EDB-01155B841BAC}">
      <dsp:nvSpPr>
        <dsp:cNvPr id="0" name=""/>
        <dsp:cNvSpPr/>
      </dsp:nvSpPr>
      <dsp:spPr>
        <a:xfrm>
          <a:off x="8303083" y="2013606"/>
          <a:ext cx="3403892" cy="14028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Transport </a:t>
          </a:r>
          <a:r>
            <a:rPr lang="en-US" sz="2000" kern="1200" dirty="0" err="1" smtClean="0">
              <a:latin typeface="Times New Roman" panose="02020603050405020304" pitchFamily="18" charset="0"/>
              <a:cs typeface="Times New Roman" panose="02020603050405020304" pitchFamily="18" charset="0"/>
            </a:rPr>
            <a:t>dus</a:t>
          </a:r>
          <a:r>
            <a:rPr lang="en-US" sz="2000" kern="1200" dirty="0" smtClean="0">
              <a:latin typeface="Times New Roman" panose="02020603050405020304" pitchFamily="18" charset="0"/>
              <a:cs typeface="Times New Roman" panose="02020603050405020304" pitchFamily="18" charset="0"/>
            </a:rPr>
            <a:t> </a:t>
          </a:r>
          <a:r>
            <a:rPr lang="ro-RO" sz="2000" kern="1200" dirty="0" smtClean="0">
              <a:latin typeface="Times New Roman" panose="02020603050405020304" pitchFamily="18" charset="0"/>
              <a:cs typeface="Times New Roman" panose="02020603050405020304" pitchFamily="18" charset="0"/>
            </a:rPr>
            <a:t>întors cu autocarul</a:t>
          </a:r>
          <a:endParaRPr lang="en-US" sz="2000" kern="1200" dirty="0">
            <a:latin typeface="Times New Roman" panose="02020603050405020304" pitchFamily="18" charset="0"/>
            <a:cs typeface="Times New Roman" panose="02020603050405020304" pitchFamily="18" charset="0"/>
          </a:endParaRPr>
        </a:p>
      </dsp:txBody>
      <dsp:txXfrm>
        <a:off x="8303083" y="2013606"/>
        <a:ext cx="3403892" cy="1402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36AC9-5670-4ABB-9354-541760D900C9}">
      <dsp:nvSpPr>
        <dsp:cNvPr id="0" name=""/>
        <dsp:cNvSpPr/>
      </dsp:nvSpPr>
      <dsp:spPr>
        <a:xfrm>
          <a:off x="3442777" y="385750"/>
          <a:ext cx="4985079" cy="4985079"/>
        </a:xfrm>
        <a:prstGeom prst="pie">
          <a:avLst>
            <a:gd name="adj1" fmla="val 16200000"/>
            <a:gd name="adj2" fmla="val 18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o-RO" sz="2700" b="1" kern="1200" dirty="0" smtClean="0">
              <a:latin typeface="Times New Roman" panose="02020603050405020304" pitchFamily="18" charset="0"/>
              <a:cs typeface="Times New Roman" panose="02020603050405020304" pitchFamily="18" charset="0"/>
            </a:rPr>
            <a:t>Workshop-uri și ateliere de creație</a:t>
          </a:r>
          <a:endParaRPr lang="en-US" sz="2700" b="1" kern="1200" dirty="0">
            <a:latin typeface="Times New Roman" panose="02020603050405020304" pitchFamily="18" charset="0"/>
            <a:cs typeface="Times New Roman" panose="02020603050405020304" pitchFamily="18" charset="0"/>
          </a:endParaRPr>
        </a:p>
      </dsp:txBody>
      <dsp:txXfrm>
        <a:off x="6070032" y="1442112"/>
        <a:ext cx="1780385" cy="1483654"/>
      </dsp:txXfrm>
    </dsp:sp>
    <dsp:sp modelId="{12F88A5D-3B5E-41F3-AFE5-056E6BF20AA3}">
      <dsp:nvSpPr>
        <dsp:cNvPr id="0" name=""/>
        <dsp:cNvSpPr/>
      </dsp:nvSpPr>
      <dsp:spPr>
        <a:xfrm>
          <a:off x="3340108" y="563788"/>
          <a:ext cx="4985079" cy="4985079"/>
        </a:xfrm>
        <a:prstGeom prst="pie">
          <a:avLst>
            <a:gd name="adj1" fmla="val 1800000"/>
            <a:gd name="adj2" fmla="val 90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o-RO" sz="2700" b="1" kern="1200" dirty="0" smtClean="0">
              <a:latin typeface="Times New Roman" panose="02020603050405020304" pitchFamily="18" charset="0"/>
              <a:cs typeface="Times New Roman" panose="02020603050405020304" pitchFamily="18" charset="0"/>
            </a:rPr>
            <a:t>Concursuri și competiții sportive</a:t>
          </a:r>
          <a:endParaRPr lang="en-US" sz="2700" b="1" kern="1200" dirty="0">
            <a:latin typeface="Times New Roman" panose="02020603050405020304" pitchFamily="18" charset="0"/>
            <a:cs typeface="Times New Roman" panose="02020603050405020304" pitchFamily="18" charset="0"/>
          </a:endParaRPr>
        </a:p>
      </dsp:txBody>
      <dsp:txXfrm>
        <a:off x="4527032" y="3798155"/>
        <a:ext cx="2670578" cy="1305615"/>
      </dsp:txXfrm>
    </dsp:sp>
    <dsp:sp modelId="{D4BF6F8F-66EC-4283-9E03-3DD4FFFB11CE}">
      <dsp:nvSpPr>
        <dsp:cNvPr id="0" name=""/>
        <dsp:cNvSpPr/>
      </dsp:nvSpPr>
      <dsp:spPr>
        <a:xfrm>
          <a:off x="3237439" y="385750"/>
          <a:ext cx="4985079" cy="4985079"/>
        </a:xfrm>
        <a:prstGeom prst="pie">
          <a:avLst>
            <a:gd name="adj1" fmla="val 90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o-RO" sz="2300" b="1" kern="1200" dirty="0" smtClean="0">
              <a:latin typeface="Times New Roman" panose="02020603050405020304" pitchFamily="18" charset="0"/>
              <a:cs typeface="Times New Roman" panose="02020603050405020304" pitchFamily="18" charset="0"/>
            </a:rPr>
            <a:t>Cursuri de formare și grupe de lucru susținute de formatori acreditați</a:t>
          </a:r>
          <a:endParaRPr lang="en-US" sz="2300" b="1" kern="1200" dirty="0">
            <a:latin typeface="Times New Roman" panose="02020603050405020304" pitchFamily="18" charset="0"/>
            <a:cs typeface="Times New Roman" panose="02020603050405020304" pitchFamily="18" charset="0"/>
          </a:endParaRPr>
        </a:p>
      </dsp:txBody>
      <dsp:txXfrm>
        <a:off x="3814877" y="1442112"/>
        <a:ext cx="1780385" cy="1483654"/>
      </dsp:txXfrm>
    </dsp:sp>
    <dsp:sp modelId="{8287CD12-3DA9-4E67-B257-BEAEED21343B}">
      <dsp:nvSpPr>
        <dsp:cNvPr id="0" name=""/>
        <dsp:cNvSpPr/>
      </dsp:nvSpPr>
      <dsp:spPr>
        <a:xfrm>
          <a:off x="3134588" y="77150"/>
          <a:ext cx="5602279" cy="5602279"/>
        </a:xfrm>
        <a:prstGeom prst="circularArrow">
          <a:avLst>
            <a:gd name="adj1" fmla="val 5085"/>
            <a:gd name="adj2" fmla="val 327528"/>
            <a:gd name="adj3" fmla="val 1472472"/>
            <a:gd name="adj4" fmla="val 16199432"/>
            <a:gd name="adj5" fmla="val 5932"/>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DB3F39-66A9-41A7-95C8-7A5B84AEC4A1}">
      <dsp:nvSpPr>
        <dsp:cNvPr id="0" name=""/>
        <dsp:cNvSpPr/>
      </dsp:nvSpPr>
      <dsp:spPr>
        <a:xfrm>
          <a:off x="3031508" y="254873"/>
          <a:ext cx="5602279" cy="5602279"/>
        </a:xfrm>
        <a:prstGeom prst="circularArrow">
          <a:avLst>
            <a:gd name="adj1" fmla="val 5085"/>
            <a:gd name="adj2" fmla="val 327528"/>
            <a:gd name="adj3" fmla="val 8671970"/>
            <a:gd name="adj4" fmla="val 1800502"/>
            <a:gd name="adj5" fmla="val 5932"/>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F75DE7-23B0-49DC-8629-01B9973766A2}">
      <dsp:nvSpPr>
        <dsp:cNvPr id="0" name=""/>
        <dsp:cNvSpPr/>
      </dsp:nvSpPr>
      <dsp:spPr>
        <a:xfrm>
          <a:off x="2928427" y="77150"/>
          <a:ext cx="5602279" cy="5602279"/>
        </a:xfrm>
        <a:prstGeom prst="circularArrow">
          <a:avLst>
            <a:gd name="adj1" fmla="val 5085"/>
            <a:gd name="adj2" fmla="val 327528"/>
            <a:gd name="adj3" fmla="val 15873039"/>
            <a:gd name="adj4" fmla="val 9000000"/>
            <a:gd name="adj5" fmla="val 5932"/>
          </a:avLst>
        </a:prstGeom>
        <a:gradFill rotWithShape="0">
          <a:gsLst>
            <a:gs pos="0">
              <a:schemeClr val="accent5">
                <a:tint val="60000"/>
                <a:hueOff val="0"/>
                <a:satOff val="0"/>
                <a:lumOff val="0"/>
                <a:alphaOff val="0"/>
                <a:shade val="51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158A-4720-4C92-A2D6-D4FB02794B74}">
      <dsp:nvSpPr>
        <dsp:cNvPr id="0" name=""/>
        <dsp:cNvSpPr/>
      </dsp:nvSpPr>
      <dsp:spPr>
        <a:xfrm>
          <a:off x="0" y="0"/>
          <a:ext cx="10369152" cy="1216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o-RO" sz="3200" b="1" kern="1200" dirty="0" smtClean="0">
              <a:latin typeface="Times New Roman" panose="02020603050405020304" pitchFamily="18" charset="0"/>
              <a:cs typeface="Times New Roman" panose="02020603050405020304" pitchFamily="18" charset="0"/>
            </a:rPr>
            <a:t>Activități generale organizate de personalul PROEDUS</a:t>
          </a:r>
          <a:endParaRPr lang="en-US" sz="3200" kern="1200" dirty="0"/>
        </a:p>
      </dsp:txBody>
      <dsp:txXfrm>
        <a:off x="59399" y="59399"/>
        <a:ext cx="10250354"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4358-8F16-46FB-B852-13BB4D34ACFF}">
      <dsp:nvSpPr>
        <dsp:cNvPr id="0" name=""/>
        <dsp:cNvSpPr/>
      </dsp:nvSpPr>
      <dsp:spPr>
        <a:xfrm>
          <a:off x="1686" y="169773"/>
          <a:ext cx="2606602" cy="1042640"/>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Încrederea în sine și credința de sine </a:t>
          </a:r>
        </a:p>
      </dsp:txBody>
      <dsp:txXfrm>
        <a:off x="523006" y="169773"/>
        <a:ext cx="1563962" cy="1042640"/>
      </dsp:txXfrm>
    </dsp:sp>
    <dsp:sp modelId="{C6E3008C-B4B6-4251-A4A9-CE28603127FF}">
      <dsp:nvSpPr>
        <dsp:cNvPr id="0" name=""/>
        <dsp:cNvSpPr/>
      </dsp:nvSpPr>
      <dsp:spPr>
        <a:xfrm>
          <a:off x="2269430" y="258397"/>
          <a:ext cx="2163479" cy="865391"/>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Independență</a:t>
          </a:r>
          <a:endParaRPr lang="en-US" sz="1600" kern="1200" dirty="0">
            <a:latin typeface="Times New Roman" panose="02020603050405020304" pitchFamily="18" charset="0"/>
            <a:cs typeface="Times New Roman" panose="02020603050405020304" pitchFamily="18" charset="0"/>
          </a:endParaRPr>
        </a:p>
      </dsp:txBody>
      <dsp:txXfrm>
        <a:off x="2702126" y="258397"/>
        <a:ext cx="1298088" cy="865391"/>
      </dsp:txXfrm>
    </dsp:sp>
    <dsp:sp modelId="{BBA56119-A3DD-4F38-8E15-646B2781DA2E}">
      <dsp:nvSpPr>
        <dsp:cNvPr id="0" name=""/>
        <dsp:cNvSpPr/>
      </dsp:nvSpPr>
      <dsp:spPr>
        <a:xfrm>
          <a:off x="4130023" y="258397"/>
          <a:ext cx="2163479" cy="86539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o-RO" sz="1500" kern="1200" dirty="0" smtClean="0">
              <a:latin typeface="Times New Roman" panose="02020603050405020304" pitchFamily="18" charset="0"/>
              <a:cs typeface="Times New Roman" panose="02020603050405020304" pitchFamily="18" charset="0"/>
            </a:rPr>
            <a:t>Capacitate de auto-coordonare</a:t>
          </a:r>
          <a:endParaRPr lang="en-US" sz="1500" kern="1200" dirty="0">
            <a:latin typeface="Times New Roman" panose="02020603050405020304" pitchFamily="18" charset="0"/>
            <a:cs typeface="Times New Roman" panose="02020603050405020304" pitchFamily="18" charset="0"/>
          </a:endParaRPr>
        </a:p>
      </dsp:txBody>
      <dsp:txXfrm>
        <a:off x="4562719" y="258397"/>
        <a:ext cx="1298088" cy="865391"/>
      </dsp:txXfrm>
    </dsp:sp>
    <dsp:sp modelId="{E68A2509-958C-4AD8-B465-3C0708516798}">
      <dsp:nvSpPr>
        <dsp:cNvPr id="0" name=""/>
        <dsp:cNvSpPr/>
      </dsp:nvSpPr>
      <dsp:spPr>
        <a:xfrm>
          <a:off x="1686" y="1358384"/>
          <a:ext cx="2606602" cy="1042640"/>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Rezistență la provocări și situații noi</a:t>
          </a:r>
          <a:endParaRPr lang="en-US" sz="2000" kern="1200" dirty="0">
            <a:latin typeface="Times New Roman" panose="02020603050405020304" pitchFamily="18" charset="0"/>
            <a:cs typeface="Times New Roman" panose="02020603050405020304" pitchFamily="18" charset="0"/>
          </a:endParaRPr>
        </a:p>
      </dsp:txBody>
      <dsp:txXfrm>
        <a:off x="523006" y="1358384"/>
        <a:ext cx="1563962" cy="1042640"/>
      </dsp:txXfrm>
    </dsp:sp>
    <dsp:sp modelId="{18204572-10CB-4DEF-B4D0-88008D89BD97}">
      <dsp:nvSpPr>
        <dsp:cNvPr id="0" name=""/>
        <dsp:cNvSpPr/>
      </dsp:nvSpPr>
      <dsp:spPr>
        <a:xfrm>
          <a:off x="2269430" y="1447008"/>
          <a:ext cx="2163479" cy="865391"/>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Abilitatea de a se conecta cu ceilalți</a:t>
          </a:r>
          <a:endParaRPr lang="en-US" sz="1600" kern="1200" dirty="0">
            <a:latin typeface="Times New Roman" panose="02020603050405020304" pitchFamily="18" charset="0"/>
            <a:cs typeface="Times New Roman" panose="02020603050405020304" pitchFamily="18" charset="0"/>
          </a:endParaRPr>
        </a:p>
      </dsp:txBody>
      <dsp:txXfrm>
        <a:off x="2702126" y="1447008"/>
        <a:ext cx="1298088" cy="865391"/>
      </dsp:txXfrm>
    </dsp:sp>
    <dsp:sp modelId="{53508705-23EA-4244-8051-CB164106F6AA}">
      <dsp:nvSpPr>
        <dsp:cNvPr id="0" name=""/>
        <dsp:cNvSpPr/>
      </dsp:nvSpPr>
      <dsp:spPr>
        <a:xfrm>
          <a:off x="4130023" y="1447008"/>
          <a:ext cx="2163479" cy="86539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Recunoștință și apreciere </a:t>
          </a:r>
          <a:endParaRPr lang="en-US" sz="1600" kern="1200" dirty="0">
            <a:latin typeface="Times New Roman" panose="02020603050405020304" pitchFamily="18" charset="0"/>
            <a:cs typeface="Times New Roman" panose="02020603050405020304" pitchFamily="18" charset="0"/>
          </a:endParaRPr>
        </a:p>
      </dsp:txBody>
      <dsp:txXfrm>
        <a:off x="4562719" y="1447008"/>
        <a:ext cx="1298088" cy="865391"/>
      </dsp:txXfrm>
    </dsp:sp>
    <dsp:sp modelId="{ED4DAF48-6AB5-4402-AE70-7ED9A2DDF5D3}">
      <dsp:nvSpPr>
        <dsp:cNvPr id="0" name=""/>
        <dsp:cNvSpPr/>
      </dsp:nvSpPr>
      <dsp:spPr>
        <a:xfrm>
          <a:off x="1686" y="2546994"/>
          <a:ext cx="2606602" cy="1042640"/>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Motivație și empatie</a:t>
          </a:r>
          <a:endParaRPr lang="en-US" sz="2000" kern="1200" dirty="0">
            <a:latin typeface="Times New Roman" panose="02020603050405020304" pitchFamily="18" charset="0"/>
            <a:cs typeface="Times New Roman" panose="02020603050405020304" pitchFamily="18" charset="0"/>
          </a:endParaRPr>
        </a:p>
      </dsp:txBody>
      <dsp:txXfrm>
        <a:off x="523006" y="2546994"/>
        <a:ext cx="1563962" cy="1042640"/>
      </dsp:txXfrm>
    </dsp:sp>
    <dsp:sp modelId="{3ABE8C4A-3CC6-43BA-AE88-5DC8AAAF8302}">
      <dsp:nvSpPr>
        <dsp:cNvPr id="0" name=""/>
        <dsp:cNvSpPr/>
      </dsp:nvSpPr>
      <dsp:spPr>
        <a:xfrm>
          <a:off x="2269430" y="2635619"/>
          <a:ext cx="2163479" cy="865391"/>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Abilitatea de a răspunde și de a-și asuma direcția vieții și a propriului viitor </a:t>
          </a:r>
          <a:endParaRPr lang="en-US" sz="1300" kern="1200" dirty="0">
            <a:latin typeface="Times New Roman" panose="02020603050405020304" pitchFamily="18" charset="0"/>
            <a:cs typeface="Times New Roman" panose="02020603050405020304" pitchFamily="18" charset="0"/>
          </a:endParaRPr>
        </a:p>
      </dsp:txBody>
      <dsp:txXfrm>
        <a:off x="2702126" y="2635619"/>
        <a:ext cx="1298088" cy="865391"/>
      </dsp:txXfrm>
    </dsp:sp>
    <dsp:sp modelId="{7E21D29A-2941-42D2-B9B7-84D537460BDF}">
      <dsp:nvSpPr>
        <dsp:cNvPr id="0" name=""/>
        <dsp:cNvSpPr/>
      </dsp:nvSpPr>
      <dsp:spPr>
        <a:xfrm>
          <a:off x="4130023" y="2635619"/>
          <a:ext cx="2163479" cy="86539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Comunicare eficientă și de impact</a:t>
          </a:r>
          <a:endParaRPr lang="en-US" sz="1600" kern="1200" dirty="0">
            <a:latin typeface="Times New Roman" panose="02020603050405020304" pitchFamily="18" charset="0"/>
            <a:cs typeface="Times New Roman" panose="02020603050405020304" pitchFamily="18" charset="0"/>
          </a:endParaRPr>
        </a:p>
      </dsp:txBody>
      <dsp:txXfrm>
        <a:off x="4562719" y="2635619"/>
        <a:ext cx="1298088" cy="865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DAF48-6AB5-4402-AE70-7ED9A2DDF5D3}">
      <dsp:nvSpPr>
        <dsp:cNvPr id="0" name=""/>
        <dsp:cNvSpPr/>
      </dsp:nvSpPr>
      <dsp:spPr>
        <a:xfrm>
          <a:off x="1686" y="104585"/>
          <a:ext cx="2606602" cy="1042640"/>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Abilități de lucru și sincronizare cu ceilalți</a:t>
          </a:r>
          <a:endParaRPr lang="en-US" sz="1800" kern="1200" dirty="0">
            <a:latin typeface="Times New Roman" panose="02020603050405020304" pitchFamily="18" charset="0"/>
            <a:cs typeface="Times New Roman" panose="02020603050405020304" pitchFamily="18" charset="0"/>
          </a:endParaRPr>
        </a:p>
      </dsp:txBody>
      <dsp:txXfrm>
        <a:off x="523006" y="104585"/>
        <a:ext cx="1563962" cy="1042640"/>
      </dsp:txXfrm>
    </dsp:sp>
    <dsp:sp modelId="{3ABE8C4A-3CC6-43BA-AE88-5DC8AAAF8302}">
      <dsp:nvSpPr>
        <dsp:cNvPr id="0" name=""/>
        <dsp:cNvSpPr/>
      </dsp:nvSpPr>
      <dsp:spPr>
        <a:xfrm>
          <a:off x="2269430" y="193210"/>
          <a:ext cx="2163479" cy="865391"/>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Leadership și puterea exemplului</a:t>
          </a:r>
          <a:endParaRPr lang="en-US" sz="1600" kern="1200" dirty="0">
            <a:latin typeface="Times New Roman" panose="02020603050405020304" pitchFamily="18" charset="0"/>
            <a:cs typeface="Times New Roman" panose="02020603050405020304" pitchFamily="18" charset="0"/>
          </a:endParaRPr>
        </a:p>
      </dsp:txBody>
      <dsp:txXfrm>
        <a:off x="2702126" y="193210"/>
        <a:ext cx="1298088" cy="865391"/>
      </dsp:txXfrm>
    </dsp:sp>
    <dsp:sp modelId="{7E21D29A-2941-42D2-B9B7-84D537460BDF}">
      <dsp:nvSpPr>
        <dsp:cNvPr id="0" name=""/>
        <dsp:cNvSpPr/>
      </dsp:nvSpPr>
      <dsp:spPr>
        <a:xfrm>
          <a:off x="4130023" y="193210"/>
          <a:ext cx="2163479" cy="86539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o-RO" sz="1600" kern="1200" dirty="0" smtClean="0">
              <a:latin typeface="Times New Roman" panose="02020603050405020304" pitchFamily="18" charset="0"/>
              <a:cs typeface="Times New Roman" panose="02020603050405020304" pitchFamily="18" charset="0"/>
            </a:rPr>
            <a:t>Și multe altele!</a:t>
          </a:r>
          <a:endParaRPr lang="en-US" sz="1600" kern="1200" dirty="0">
            <a:latin typeface="Times New Roman" panose="02020603050405020304" pitchFamily="18" charset="0"/>
            <a:cs typeface="Times New Roman" panose="02020603050405020304" pitchFamily="18" charset="0"/>
          </a:endParaRPr>
        </a:p>
      </dsp:txBody>
      <dsp:txXfrm>
        <a:off x="4562719" y="193210"/>
        <a:ext cx="1298088" cy="865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9E83-DE73-4EE9-85EA-861EFDDE6672}">
      <dsp:nvSpPr>
        <dsp:cNvPr id="0" name=""/>
        <dsp:cNvSpPr/>
      </dsp:nvSpPr>
      <dsp:spPr>
        <a:xfrm>
          <a:off x="0" y="4577"/>
          <a:ext cx="3442184" cy="4683019"/>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o-RO" sz="2400" kern="1200" dirty="0" smtClean="0">
              <a:latin typeface="Times New Roman" panose="02020603050405020304" pitchFamily="18" charset="0"/>
              <a:cs typeface="Times New Roman" panose="02020603050405020304" pitchFamily="18" charset="0"/>
            </a:rPr>
            <a:t>Bazat pe cele mai recente cercetări în dezvoltare personală, psihologie, inteligență socială și emoțională și, pe  învățare experiențială, programul educațional implementat în taberele PROEDUS îi încurajează și îi ajută pe participanți să pășească cu dreptul în procesul de maturizare prin dobândirea următoarelor calități: </a:t>
          </a:r>
          <a:endParaRPr lang="en-US" sz="2400" kern="1200" dirty="0"/>
        </a:p>
      </dsp:txBody>
      <dsp:txXfrm>
        <a:off x="0" y="4577"/>
        <a:ext cx="3442184" cy="4683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9E83-DE73-4EE9-85EA-861EFDDE6672}">
      <dsp:nvSpPr>
        <dsp:cNvPr id="0" name=""/>
        <dsp:cNvSpPr/>
      </dsp:nvSpPr>
      <dsp:spPr>
        <a:xfrm>
          <a:off x="0" y="0"/>
          <a:ext cx="10267130" cy="2078410"/>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o-RO" sz="2400" kern="1200" dirty="0" smtClean="0">
              <a:latin typeface="Times New Roman" panose="02020603050405020304" pitchFamily="18" charset="0"/>
              <a:cs typeface="Times New Roman" panose="02020603050405020304" pitchFamily="18" charset="0"/>
            </a:rPr>
            <a:t>Accentul taberelor PROEDUS este pus dintotdeauna pe starea de bine a participanților și crearea unui mediu de învățare experiențială printr-un program plin de acțiune de 6 zile, program care permite adolescentului să fie destins, provocat, angajat, inspirat și încurajat să se cunoască mai bine pe sine, să fie cel mai bun și să facă diferența în lumea din jur, într-un mod pozitiv.</a:t>
          </a:r>
          <a:endParaRPr lang="en-US" sz="2400" kern="1200" dirty="0">
            <a:latin typeface="Times New Roman" panose="02020603050405020304" pitchFamily="18" charset="0"/>
            <a:cs typeface="Times New Roman" panose="02020603050405020304" pitchFamily="18" charset="0"/>
          </a:endParaRPr>
        </a:p>
      </dsp:txBody>
      <dsp:txXfrm>
        <a:off x="0" y="0"/>
        <a:ext cx="10267130" cy="207841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08E78A-A6F3-4B4D-B12D-48E77477B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333438C5-669D-48A7-ABFB-F874731E67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F99093-FCC1-4A94-8361-600886AAFA78}" type="datetimeFigureOut">
              <a:rPr lang="en-IN" smtClean="0"/>
              <a:t>15-06-2021</a:t>
            </a:fld>
            <a:endParaRPr lang="en-IN" dirty="0"/>
          </a:p>
        </p:txBody>
      </p:sp>
      <p:sp>
        <p:nvSpPr>
          <p:cNvPr id="4" name="Footer Placeholder 3">
            <a:extLst>
              <a:ext uri="{FF2B5EF4-FFF2-40B4-BE49-F238E27FC236}">
                <a16:creationId xmlns:a16="http://schemas.microsoft.com/office/drawing/2014/main" id="{A9FEC651-D679-42FC-9753-5203EF904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93C1824A-26F9-4A8B-96FA-ECEFB78635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FE7EF0-2093-4867-8410-72C300BBAC36}" type="slidenum">
              <a:rPr lang="en-IN" smtClean="0"/>
              <a:t>‹#›</a:t>
            </a:fld>
            <a:endParaRPr lang="en-IN" dirty="0"/>
          </a:p>
        </p:txBody>
      </p:sp>
    </p:spTree>
    <p:extLst>
      <p:ext uri="{BB962C8B-B14F-4D97-AF65-F5344CB8AC3E}">
        <p14:creationId xmlns:p14="http://schemas.microsoft.com/office/powerpoint/2010/main" val="76271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6/15/2021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0441" y="3206129"/>
            <a:ext cx="7719282" cy="1291808"/>
          </a:xfrm>
        </p:spPr>
        <p:txBody>
          <a:bodyPr anchor="b">
            <a:noAutofit/>
          </a:bodyPr>
          <a:lstStyle>
            <a:lvl1pPr algn="ctr">
              <a:defRPr lang="en-US" sz="7200" b="1" kern="1200" smtClean="0">
                <a:solidFill>
                  <a:schemeClr val="tx1">
                    <a:lumMod val="75000"/>
                    <a:lumOff val="25000"/>
                  </a:schemeClr>
                </a:solidFill>
                <a:latin typeface="+mn-lt"/>
                <a:ea typeface="+mj-ea"/>
                <a:cs typeface="+mj-cs"/>
              </a:defRPr>
            </a:lvl1pPr>
          </a:lstStyle>
          <a:p>
            <a:r>
              <a:rPr lang="en-US" dirty="0"/>
              <a:t>Click to edit Master title style</a:t>
            </a:r>
          </a:p>
        </p:txBody>
      </p:sp>
      <p:sp>
        <p:nvSpPr>
          <p:cNvPr id="3" name="Subtitle 2"/>
          <p:cNvSpPr>
            <a:spLocks noGrp="1"/>
          </p:cNvSpPr>
          <p:nvPr>
            <p:ph type="subTitle" idx="1"/>
          </p:nvPr>
        </p:nvSpPr>
        <p:spPr>
          <a:xfrm>
            <a:off x="2220617" y="4797152"/>
            <a:ext cx="7738930" cy="764440"/>
          </a:xfrm>
        </p:spPr>
        <p:txBody>
          <a:bodyPr>
            <a:normAutofit/>
          </a:bodyPr>
          <a:lstStyle>
            <a:lvl1pPr marL="0" indent="0" algn="ctr">
              <a:buNone/>
              <a:defRPr lang="en-US" sz="2400" kern="1200" smtClean="0">
                <a:solidFill>
                  <a:schemeClr val="tx1">
                    <a:lumMod val="65000"/>
                    <a:lumOff val="35000"/>
                  </a:schemeClr>
                </a:solidFill>
                <a:latin typeface="Segoe UI Light" panose="020B0502040204020203" pitchFamily="34" charset="0"/>
                <a:ea typeface="+mj-ea"/>
                <a:cs typeface="Segoe UI Light" panose="020B0502040204020203"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
        <p:nvSpPr>
          <p:cNvPr id="12" name="Freeform: Shape 11">
            <a:extLst>
              <a:ext uri="{FF2B5EF4-FFF2-40B4-BE49-F238E27FC236}">
                <a16:creationId xmlns:a16="http://schemas.microsoft.com/office/drawing/2014/main" id="{678408D2-1AE3-4CB4-90F7-8A0C01A5E54B}"/>
              </a:ext>
            </a:extLst>
          </p:cNvPr>
          <p:cNvSpPr/>
          <p:nvPr userDrawn="1"/>
        </p:nvSpPr>
        <p:spPr>
          <a:xfrm>
            <a:off x="8110636" y="-3533"/>
            <a:ext cx="1986576" cy="1004561"/>
          </a:xfrm>
          <a:custGeom>
            <a:avLst/>
            <a:gdLst>
              <a:gd name="connsiteX0" fmla="*/ 569 w 1986576"/>
              <a:gd name="connsiteY0" fmla="*/ 0 h 1004561"/>
              <a:gd name="connsiteX1" fmla="*/ 1986007 w 1986576"/>
              <a:gd name="connsiteY1" fmla="*/ 0 h 1004561"/>
              <a:gd name="connsiteX2" fmla="*/ 1986576 w 1986576"/>
              <a:gd name="connsiteY2" fmla="*/ 11273 h 1004561"/>
              <a:gd name="connsiteX3" fmla="*/ 993288 w 1986576"/>
              <a:gd name="connsiteY3" fmla="*/ 1004561 h 1004561"/>
              <a:gd name="connsiteX4" fmla="*/ 0 w 1986576"/>
              <a:gd name="connsiteY4" fmla="*/ 11273 h 1004561"/>
              <a:gd name="connsiteX5" fmla="*/ 569 w 1986576"/>
              <a:gd name="connsiteY5" fmla="*/ 0 h 100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576" h="1004561">
                <a:moveTo>
                  <a:pt x="569" y="0"/>
                </a:moveTo>
                <a:lnTo>
                  <a:pt x="1986007" y="0"/>
                </a:lnTo>
                <a:lnTo>
                  <a:pt x="1986576" y="11273"/>
                </a:lnTo>
                <a:cubicBezTo>
                  <a:pt x="1986576" y="559851"/>
                  <a:pt x="1541866" y="1004561"/>
                  <a:pt x="993288" y="1004561"/>
                </a:cubicBezTo>
                <a:cubicBezTo>
                  <a:pt x="444710" y="1004561"/>
                  <a:pt x="0" y="559851"/>
                  <a:pt x="0" y="11273"/>
                </a:cubicBezTo>
                <a:lnTo>
                  <a:pt x="56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Freeform: Shape 13">
            <a:extLst>
              <a:ext uri="{FF2B5EF4-FFF2-40B4-BE49-F238E27FC236}">
                <a16:creationId xmlns:a16="http://schemas.microsoft.com/office/drawing/2014/main" id="{A4AD5105-7168-43F1-9480-853274AA0B33}"/>
              </a:ext>
            </a:extLst>
          </p:cNvPr>
          <p:cNvSpPr/>
          <p:nvPr userDrawn="1"/>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6" name="Freeform: Shape 15">
            <a:extLst>
              <a:ext uri="{FF2B5EF4-FFF2-40B4-BE49-F238E27FC236}">
                <a16:creationId xmlns:a16="http://schemas.microsoft.com/office/drawing/2014/main" id="{B27C0D5D-91DF-4822-9137-CD05291B2157}"/>
              </a:ext>
            </a:extLst>
          </p:cNvPr>
          <p:cNvSpPr/>
          <p:nvPr userDrawn="1"/>
        </p:nvSpPr>
        <p:spPr>
          <a:xfrm>
            <a:off x="1008794" y="-9217"/>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8" name="Freeform: Shape 17">
            <a:extLst>
              <a:ext uri="{FF2B5EF4-FFF2-40B4-BE49-F238E27FC236}">
                <a16:creationId xmlns:a16="http://schemas.microsoft.com/office/drawing/2014/main" id="{1DE194E3-9201-40D7-B9F1-84F469931B79}"/>
              </a:ext>
            </a:extLst>
          </p:cNvPr>
          <p:cNvSpPr/>
          <p:nvPr userDrawn="1"/>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0" name="Freeform: Shape 19">
            <a:extLst>
              <a:ext uri="{FF2B5EF4-FFF2-40B4-BE49-F238E27FC236}">
                <a16:creationId xmlns:a16="http://schemas.microsoft.com/office/drawing/2014/main" id="{13D04C07-C28D-46AF-BDD6-964189F20E25}"/>
              </a:ext>
            </a:extLst>
          </p:cNvPr>
          <p:cNvSpPr/>
          <p:nvPr userDrawn="1"/>
        </p:nvSpPr>
        <p:spPr>
          <a:xfrm>
            <a:off x="9795360" y="1268760"/>
            <a:ext cx="2403297" cy="4806594"/>
          </a:xfrm>
          <a:custGeom>
            <a:avLst/>
            <a:gdLst>
              <a:gd name="connsiteX0" fmla="*/ 2403297 w 2403297"/>
              <a:gd name="connsiteY0" fmla="*/ 0 h 4806594"/>
              <a:gd name="connsiteX1" fmla="*/ 2403297 w 2403297"/>
              <a:gd name="connsiteY1" fmla="*/ 1201648 h 4806594"/>
              <a:gd name="connsiteX2" fmla="*/ 1201648 w 2403297"/>
              <a:gd name="connsiteY2" fmla="*/ 2403297 h 4806594"/>
              <a:gd name="connsiteX3" fmla="*/ 2403297 w 2403297"/>
              <a:gd name="connsiteY3" fmla="*/ 3604946 h 4806594"/>
              <a:gd name="connsiteX4" fmla="*/ 2403297 w 2403297"/>
              <a:gd name="connsiteY4" fmla="*/ 4806594 h 4806594"/>
              <a:gd name="connsiteX5" fmla="*/ 0 w 2403297"/>
              <a:gd name="connsiteY5" fmla="*/ 2403297 h 4806594"/>
              <a:gd name="connsiteX6" fmla="*/ 2403297 w 2403297"/>
              <a:gd name="connsiteY6" fmla="*/ 0 h 480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297" h="4806594">
                <a:moveTo>
                  <a:pt x="2403297" y="0"/>
                </a:moveTo>
                <a:lnTo>
                  <a:pt x="2403297" y="1201648"/>
                </a:lnTo>
                <a:cubicBezTo>
                  <a:pt x="1739645" y="1201648"/>
                  <a:pt x="1201648" y="1739645"/>
                  <a:pt x="1201648" y="2403297"/>
                </a:cubicBezTo>
                <a:cubicBezTo>
                  <a:pt x="1201648" y="3066949"/>
                  <a:pt x="1739645" y="3604946"/>
                  <a:pt x="2403297" y="3604946"/>
                </a:cubicBezTo>
                <a:lnTo>
                  <a:pt x="2403297" y="4806594"/>
                </a:lnTo>
                <a:cubicBezTo>
                  <a:pt x="1075993" y="4806594"/>
                  <a:pt x="0" y="3730601"/>
                  <a:pt x="0" y="2403297"/>
                </a:cubicBezTo>
                <a:cubicBezTo>
                  <a:pt x="0" y="1075993"/>
                  <a:pt x="1075993" y="0"/>
                  <a:pt x="240329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CF9DD8-C80E-4E49-A1F5-C71D22A557F2}"/>
              </a:ext>
            </a:extLst>
          </p:cNvPr>
          <p:cNvSpPr>
            <a:spLocks noGrp="1"/>
          </p:cNvSpPr>
          <p:nvPr>
            <p:ph type="pic" sz="quarter" idx="13"/>
          </p:nvPr>
        </p:nvSpPr>
        <p:spPr>
          <a:xfrm>
            <a:off x="0" y="0"/>
            <a:ext cx="4164515" cy="6858000"/>
          </a:xfrm>
        </p:spPr>
        <p:txBody>
          <a:bodyPr anchor="ctr"/>
          <a:lstStyle>
            <a:lvl1pPr algn="ctr">
              <a:buFontTx/>
              <a:buNone/>
              <a:defRPr/>
            </a:lvl1pPr>
          </a:lstStyle>
          <a:p>
            <a:endParaRPr lang="en-IN" dirty="0"/>
          </a:p>
        </p:txBody>
      </p:sp>
      <p:sp>
        <p:nvSpPr>
          <p:cNvPr id="2" name="Title 1"/>
          <p:cNvSpPr>
            <a:spLocks noGrp="1"/>
          </p:cNvSpPr>
          <p:nvPr>
            <p:ph type="title"/>
          </p:nvPr>
        </p:nvSpPr>
        <p:spPr>
          <a:xfrm>
            <a:off x="701041" y="840614"/>
            <a:ext cx="4313251" cy="1598089"/>
          </a:xfrm>
          <a:solidFill>
            <a:schemeClr val="accent5"/>
          </a:solidFill>
        </p:spPr>
        <p:txBody>
          <a:bodyPr lIns="360000">
            <a:noAutofit/>
          </a:bodyPr>
          <a:lstStyle>
            <a:lvl1pPr algn="l">
              <a:defRPr sz="4000">
                <a:solidFill>
                  <a:schemeClr val="bg1"/>
                </a:solidFill>
                <a:latin typeface="+mn-lt"/>
              </a:defRPr>
            </a:lvl1pPr>
          </a:lstStyle>
          <a:p>
            <a:r>
              <a:rPr lang="en-US" dirty="0"/>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grpSp>
        <p:nvGrpSpPr>
          <p:cNvPr id="8" name="Group 7">
            <a:extLst>
              <a:ext uri="{FF2B5EF4-FFF2-40B4-BE49-F238E27FC236}">
                <a16:creationId xmlns:a16="http://schemas.microsoft.com/office/drawing/2014/main" id="{C041F1D4-C744-496B-98EF-ECF6221EAC7E}"/>
              </a:ext>
            </a:extLst>
          </p:cNvPr>
          <p:cNvGrpSpPr/>
          <p:nvPr userDrawn="1"/>
        </p:nvGrpSpPr>
        <p:grpSpPr>
          <a:xfrm flipH="1">
            <a:off x="6332546" y="1293"/>
            <a:ext cx="5856279" cy="6856707"/>
            <a:chOff x="-1" y="1293"/>
            <a:chExt cx="5856279" cy="6856707"/>
          </a:xfrm>
          <a:solidFill>
            <a:schemeClr val="bg1">
              <a:lumMod val="95000"/>
              <a:alpha val="30000"/>
            </a:schemeClr>
          </a:solidFill>
        </p:grpSpPr>
        <p:sp>
          <p:nvSpPr>
            <p:cNvPr id="9" name="Freeform: Shape 8">
              <a:extLst>
                <a:ext uri="{FF2B5EF4-FFF2-40B4-BE49-F238E27FC236}">
                  <a16:creationId xmlns:a16="http://schemas.microsoft.com/office/drawing/2014/main" id="{6DD8D9F8-5D97-4FC6-A84B-2240C89EE63E}"/>
                </a:ext>
              </a:extLst>
            </p:cNvPr>
            <p:cNvSpPr/>
            <p:nvPr/>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0" name="Freeform: Shape 9">
              <a:extLst>
                <a:ext uri="{FF2B5EF4-FFF2-40B4-BE49-F238E27FC236}">
                  <a16:creationId xmlns:a16="http://schemas.microsoft.com/office/drawing/2014/main" id="{5D9CAF9B-4DFC-4FF0-8398-C31EF18B204B}"/>
                </a:ext>
              </a:extLst>
            </p:cNvPr>
            <p:cNvSpPr/>
            <p:nvPr/>
          </p:nvSpPr>
          <p:spPr>
            <a:xfrm>
              <a:off x="1008794" y="1293"/>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1" name="Freeform: Shape 10">
              <a:extLst>
                <a:ext uri="{FF2B5EF4-FFF2-40B4-BE49-F238E27FC236}">
                  <a16:creationId xmlns:a16="http://schemas.microsoft.com/office/drawing/2014/main" id="{2D8AB6E1-03A6-469F-A4B0-1A15083B369D}"/>
                </a:ext>
              </a:extLst>
            </p:cNvPr>
            <p:cNvSpPr/>
            <p:nvPr/>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Tree>
    <p:extLst>
      <p:ext uri="{BB962C8B-B14F-4D97-AF65-F5344CB8AC3E}">
        <p14:creationId xmlns:p14="http://schemas.microsoft.com/office/powerpoint/2010/main" val="29998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8124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2908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75381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9841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181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9589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6A90C67-7DAE-4623-8275-E6361453CFA2}"/>
              </a:ext>
            </a:extLst>
          </p:cNvPr>
          <p:cNvGrpSpPr/>
          <p:nvPr userDrawn="1"/>
        </p:nvGrpSpPr>
        <p:grpSpPr>
          <a:xfrm>
            <a:off x="-1" y="-9217"/>
            <a:ext cx="12198658" cy="6867217"/>
            <a:chOff x="-1" y="-9217"/>
            <a:chExt cx="12198658" cy="6867217"/>
          </a:xfrm>
          <a:solidFill>
            <a:schemeClr val="bg1">
              <a:lumMod val="95000"/>
              <a:alpha val="40000"/>
            </a:schemeClr>
          </a:solidFill>
        </p:grpSpPr>
        <p:sp>
          <p:nvSpPr>
            <p:cNvPr id="4" name="Freeform: Shape 3">
              <a:extLst>
                <a:ext uri="{FF2B5EF4-FFF2-40B4-BE49-F238E27FC236}">
                  <a16:creationId xmlns:a16="http://schemas.microsoft.com/office/drawing/2014/main" id="{9C96349F-47AB-4032-BF1C-9C4A23124DE4}"/>
                </a:ext>
              </a:extLst>
            </p:cNvPr>
            <p:cNvSpPr/>
            <p:nvPr userDrawn="1"/>
          </p:nvSpPr>
          <p:spPr>
            <a:xfrm>
              <a:off x="8110636" y="-3533"/>
              <a:ext cx="1986576" cy="1004561"/>
            </a:xfrm>
            <a:custGeom>
              <a:avLst/>
              <a:gdLst>
                <a:gd name="connsiteX0" fmla="*/ 569 w 1986576"/>
                <a:gd name="connsiteY0" fmla="*/ 0 h 1004561"/>
                <a:gd name="connsiteX1" fmla="*/ 1986007 w 1986576"/>
                <a:gd name="connsiteY1" fmla="*/ 0 h 1004561"/>
                <a:gd name="connsiteX2" fmla="*/ 1986576 w 1986576"/>
                <a:gd name="connsiteY2" fmla="*/ 11273 h 1004561"/>
                <a:gd name="connsiteX3" fmla="*/ 993288 w 1986576"/>
                <a:gd name="connsiteY3" fmla="*/ 1004561 h 1004561"/>
                <a:gd name="connsiteX4" fmla="*/ 0 w 1986576"/>
                <a:gd name="connsiteY4" fmla="*/ 11273 h 1004561"/>
                <a:gd name="connsiteX5" fmla="*/ 569 w 1986576"/>
                <a:gd name="connsiteY5" fmla="*/ 0 h 100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576" h="1004561">
                  <a:moveTo>
                    <a:pt x="569" y="0"/>
                  </a:moveTo>
                  <a:lnTo>
                    <a:pt x="1986007" y="0"/>
                  </a:lnTo>
                  <a:lnTo>
                    <a:pt x="1986576" y="11273"/>
                  </a:lnTo>
                  <a:cubicBezTo>
                    <a:pt x="1986576" y="559851"/>
                    <a:pt x="1541866" y="1004561"/>
                    <a:pt x="993288" y="1004561"/>
                  </a:cubicBezTo>
                  <a:cubicBezTo>
                    <a:pt x="444710" y="1004561"/>
                    <a:pt x="0" y="559851"/>
                    <a:pt x="0" y="11273"/>
                  </a:cubicBezTo>
                  <a:lnTo>
                    <a:pt x="5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7" name="Freeform: Shape 6">
              <a:extLst>
                <a:ext uri="{FF2B5EF4-FFF2-40B4-BE49-F238E27FC236}">
                  <a16:creationId xmlns:a16="http://schemas.microsoft.com/office/drawing/2014/main" id="{C7675435-CFA2-4F83-9263-3C31EE960146}"/>
                </a:ext>
              </a:extLst>
            </p:cNvPr>
            <p:cNvSpPr/>
            <p:nvPr userDrawn="1"/>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5" name="Freeform: Shape 14">
              <a:extLst>
                <a:ext uri="{FF2B5EF4-FFF2-40B4-BE49-F238E27FC236}">
                  <a16:creationId xmlns:a16="http://schemas.microsoft.com/office/drawing/2014/main" id="{85B92827-82BF-4063-AC0F-3F1919F96624}"/>
                </a:ext>
              </a:extLst>
            </p:cNvPr>
            <p:cNvSpPr/>
            <p:nvPr userDrawn="1"/>
          </p:nvSpPr>
          <p:spPr>
            <a:xfrm>
              <a:off x="1008794" y="-9217"/>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7" name="Freeform: Shape 16">
              <a:extLst>
                <a:ext uri="{FF2B5EF4-FFF2-40B4-BE49-F238E27FC236}">
                  <a16:creationId xmlns:a16="http://schemas.microsoft.com/office/drawing/2014/main" id="{12DA4A57-99F2-4C34-9165-0987E31569BD}"/>
                </a:ext>
              </a:extLst>
            </p:cNvPr>
            <p:cNvSpPr/>
            <p:nvPr userDrawn="1"/>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9" name="Freeform: Shape 18">
              <a:extLst>
                <a:ext uri="{FF2B5EF4-FFF2-40B4-BE49-F238E27FC236}">
                  <a16:creationId xmlns:a16="http://schemas.microsoft.com/office/drawing/2014/main" id="{52D1F220-61B0-4BD7-A934-6490A3F0004D}"/>
                </a:ext>
              </a:extLst>
            </p:cNvPr>
            <p:cNvSpPr/>
            <p:nvPr userDrawn="1"/>
          </p:nvSpPr>
          <p:spPr>
            <a:xfrm>
              <a:off x="9795360" y="1268760"/>
              <a:ext cx="2403297" cy="4806594"/>
            </a:xfrm>
            <a:custGeom>
              <a:avLst/>
              <a:gdLst>
                <a:gd name="connsiteX0" fmla="*/ 2403297 w 2403297"/>
                <a:gd name="connsiteY0" fmla="*/ 0 h 4806594"/>
                <a:gd name="connsiteX1" fmla="*/ 2403297 w 2403297"/>
                <a:gd name="connsiteY1" fmla="*/ 1201648 h 4806594"/>
                <a:gd name="connsiteX2" fmla="*/ 1201648 w 2403297"/>
                <a:gd name="connsiteY2" fmla="*/ 2403297 h 4806594"/>
                <a:gd name="connsiteX3" fmla="*/ 2403297 w 2403297"/>
                <a:gd name="connsiteY3" fmla="*/ 3604946 h 4806594"/>
                <a:gd name="connsiteX4" fmla="*/ 2403297 w 2403297"/>
                <a:gd name="connsiteY4" fmla="*/ 4806594 h 4806594"/>
                <a:gd name="connsiteX5" fmla="*/ 0 w 2403297"/>
                <a:gd name="connsiteY5" fmla="*/ 2403297 h 4806594"/>
                <a:gd name="connsiteX6" fmla="*/ 2403297 w 2403297"/>
                <a:gd name="connsiteY6" fmla="*/ 0 h 480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297" h="4806594">
                  <a:moveTo>
                    <a:pt x="2403297" y="0"/>
                  </a:moveTo>
                  <a:lnTo>
                    <a:pt x="2403297" y="1201648"/>
                  </a:lnTo>
                  <a:cubicBezTo>
                    <a:pt x="1739645" y="1201648"/>
                    <a:pt x="1201648" y="1739645"/>
                    <a:pt x="1201648" y="2403297"/>
                  </a:cubicBezTo>
                  <a:cubicBezTo>
                    <a:pt x="1201648" y="3066949"/>
                    <a:pt x="1739645" y="3604946"/>
                    <a:pt x="2403297" y="3604946"/>
                  </a:cubicBezTo>
                  <a:lnTo>
                    <a:pt x="2403297" y="4806594"/>
                  </a:lnTo>
                  <a:cubicBezTo>
                    <a:pt x="1075993" y="4806594"/>
                    <a:pt x="0" y="3730601"/>
                    <a:pt x="0" y="2403297"/>
                  </a:cubicBezTo>
                  <a:cubicBezTo>
                    <a:pt x="0" y="1075993"/>
                    <a:pt x="1075993" y="0"/>
                    <a:pt x="24032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6" name="Rectangle 5">
            <a:extLst>
              <a:ext uri="{FF2B5EF4-FFF2-40B4-BE49-F238E27FC236}">
                <a16:creationId xmlns:a16="http://schemas.microsoft.com/office/drawing/2014/main" id="{36FBC7ED-8CBE-4D78-B105-6E3F6A97AB66}"/>
              </a:ext>
            </a:extLst>
          </p:cNvPr>
          <p:cNvSpPr/>
          <p:nvPr userDrawn="1"/>
        </p:nvSpPr>
        <p:spPr>
          <a:xfrm>
            <a:off x="612949" y="0"/>
            <a:ext cx="749031" cy="792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1557908" y="274639"/>
            <a:ext cx="10021476" cy="711081"/>
          </a:xfrm>
        </p:spPr>
        <p:txBody>
          <a:bodyPr>
            <a:noAutofit/>
          </a:bodyPr>
          <a:lstStyle>
            <a:lvl1pPr>
              <a:defRPr sz="3600">
                <a:solidFill>
                  <a:schemeClr val="accent5">
                    <a:lumMod val="50000"/>
                  </a:schemeClr>
                </a:solidFill>
              </a:defRPr>
            </a:lvl1pPr>
          </a:lstStyle>
          <a:p>
            <a:r>
              <a:rPr lang="en-US" dirty="0"/>
              <a:t>Click to edit Master title style</a:t>
            </a:r>
          </a:p>
        </p:txBody>
      </p:sp>
      <p:sp>
        <p:nvSpPr>
          <p:cNvPr id="3" name="Date Placeholder 2"/>
          <p:cNvSpPr>
            <a:spLocks noGrp="1"/>
          </p:cNvSpPr>
          <p:nvPr>
            <p:ph type="dt" sz="half" idx="10"/>
          </p:nvPr>
        </p:nvSpPr>
        <p:spPr>
          <a:xfrm>
            <a:off x="1424628" y="6583361"/>
            <a:ext cx="2028871" cy="210144"/>
          </a:xfrm>
        </p:spPr>
        <p:txBody>
          <a:bodyPr/>
          <a:lstStyle/>
          <a:p>
            <a:fld id="{425404F2-BE9A-4460-8815-8F645183555F}" type="datetimeFigureOut">
              <a:rPr lang="en-US" smtClean="0"/>
              <a:pPr/>
              <a:t>6/15/2021</a:t>
            </a:fld>
            <a:endParaRPr lang="en-US" dirty="0"/>
          </a:p>
        </p:txBody>
      </p:sp>
      <p:sp>
        <p:nvSpPr>
          <p:cNvPr id="8" name="Rectangle 7">
            <a:extLst>
              <a:ext uri="{FF2B5EF4-FFF2-40B4-BE49-F238E27FC236}">
                <a16:creationId xmlns:a16="http://schemas.microsoft.com/office/drawing/2014/main" id="{9CAEACE1-20BC-40CC-8BF7-CF304B88C131}"/>
              </a:ext>
            </a:extLst>
          </p:cNvPr>
          <p:cNvSpPr/>
          <p:nvPr userDrawn="1"/>
        </p:nvSpPr>
        <p:spPr>
          <a:xfrm>
            <a:off x="621804" y="6536796"/>
            <a:ext cx="725602" cy="321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a:xfrm>
            <a:off x="681038" y="6583680"/>
            <a:ext cx="630653" cy="204952"/>
          </a:xfrm>
        </p:spPr>
        <p:txBody>
          <a:bodyPr/>
          <a:lstStyle>
            <a:lvl1pPr algn="l">
              <a:defRPr sz="1800">
                <a:solidFill>
                  <a:schemeClr val="bg1"/>
                </a:solidFill>
              </a:defRPr>
            </a:lvl1pPr>
          </a:lstStyle>
          <a:p>
            <a:fld id="{96E69268-9C8B-4EBF-A9EE-DC5DC2D48DC3}" type="slidenum">
              <a:rPr lang="en-US" smtClean="0"/>
              <a:pPr/>
              <a:t>‹#›</a:t>
            </a:fld>
            <a:endParaRPr lang="en-US" dirty="0"/>
          </a:p>
        </p:txBody>
      </p:sp>
      <p:sp>
        <p:nvSpPr>
          <p:cNvPr id="9" name="Footer Placeholder 3">
            <a:extLst>
              <a:ext uri="{FF2B5EF4-FFF2-40B4-BE49-F238E27FC236}">
                <a16:creationId xmlns:a16="http://schemas.microsoft.com/office/drawing/2014/main" id="{21D05AEE-2A74-43DA-9CB9-1F5847D678A3}"/>
              </a:ext>
            </a:extLst>
          </p:cNvPr>
          <p:cNvSpPr>
            <a:spLocks noGrp="1"/>
          </p:cNvSpPr>
          <p:nvPr>
            <p:ph type="ftr" sz="quarter" idx="11"/>
          </p:nvPr>
        </p:nvSpPr>
        <p:spPr>
          <a:xfrm rot="16200000">
            <a:off x="10743843" y="3246437"/>
            <a:ext cx="2219092" cy="365125"/>
          </a:xfrm>
        </p:spPr>
        <p:txBody>
          <a:bodyPr/>
          <a:lstStyle>
            <a:lvl1pPr>
              <a:defRPr>
                <a:solidFill>
                  <a:schemeClr val="bg1">
                    <a:lumMod val="75000"/>
                  </a:schemeClr>
                </a:solidFill>
              </a:defRPr>
            </a:lvl1pPr>
          </a:lstStyle>
          <a:p>
            <a:endParaRPr lang="en-US" dirty="0">
              <a:solidFill>
                <a:schemeClr val="bg1">
                  <a:lumMod val="75000"/>
                </a:schemeClr>
              </a:solidFill>
            </a:endParaRPr>
          </a:p>
        </p:txBody>
      </p:sp>
      <p:cxnSp>
        <p:nvCxnSpPr>
          <p:cNvPr id="10" name="Straight Connector 9">
            <a:extLst>
              <a:ext uri="{FF2B5EF4-FFF2-40B4-BE49-F238E27FC236}">
                <a16:creationId xmlns:a16="http://schemas.microsoft.com/office/drawing/2014/main" id="{20801302-533D-4865-9C57-3EE22B577D66}"/>
              </a:ext>
            </a:extLst>
          </p:cNvPr>
          <p:cNvCxnSpPr>
            <a:cxnSpLocks/>
          </p:cNvCxnSpPr>
          <p:nvPr userDrawn="1"/>
        </p:nvCxnSpPr>
        <p:spPr>
          <a:xfrm flipV="1">
            <a:off x="11853211" y="11152"/>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1B0147-14D0-4FE5-AB93-0CA746C74164}"/>
              </a:ext>
            </a:extLst>
          </p:cNvPr>
          <p:cNvCxnSpPr>
            <a:cxnSpLocks/>
          </p:cNvCxnSpPr>
          <p:nvPr userDrawn="1"/>
        </p:nvCxnSpPr>
        <p:spPr>
          <a:xfrm flipV="1">
            <a:off x="11853211" y="4527395"/>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Without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FBC7ED-8CBE-4D78-B105-6E3F6A97AB66}"/>
              </a:ext>
            </a:extLst>
          </p:cNvPr>
          <p:cNvSpPr/>
          <p:nvPr userDrawn="1"/>
        </p:nvSpPr>
        <p:spPr>
          <a:xfrm>
            <a:off x="612949" y="0"/>
            <a:ext cx="749031" cy="792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1557908" y="274639"/>
            <a:ext cx="10021476" cy="711081"/>
          </a:xfrm>
        </p:spPr>
        <p:txBody>
          <a:bodyPr>
            <a:noAutofit/>
          </a:bodyPr>
          <a:lstStyle>
            <a:lvl1pPr>
              <a:defRPr sz="3600">
                <a:solidFill>
                  <a:schemeClr val="accent5">
                    <a:lumMod val="50000"/>
                  </a:schemeClr>
                </a:solidFill>
              </a:defRPr>
            </a:lvl1pPr>
          </a:lstStyle>
          <a:p>
            <a:r>
              <a:rPr lang="en-US" dirty="0"/>
              <a:t>Click to edit Master title style</a:t>
            </a:r>
          </a:p>
        </p:txBody>
      </p:sp>
      <p:sp>
        <p:nvSpPr>
          <p:cNvPr id="3" name="Date Placeholder 2"/>
          <p:cNvSpPr>
            <a:spLocks noGrp="1"/>
          </p:cNvSpPr>
          <p:nvPr>
            <p:ph type="dt" sz="half" idx="10"/>
          </p:nvPr>
        </p:nvSpPr>
        <p:spPr>
          <a:xfrm>
            <a:off x="1424628" y="6583361"/>
            <a:ext cx="2028871" cy="210144"/>
          </a:xfrm>
        </p:spPr>
        <p:txBody>
          <a:bodyPr/>
          <a:lstStyle/>
          <a:p>
            <a:fld id="{425404F2-BE9A-4460-8815-8F645183555F}" type="datetimeFigureOut">
              <a:rPr lang="en-US" smtClean="0"/>
              <a:pPr/>
              <a:t>6/15/2021</a:t>
            </a:fld>
            <a:endParaRPr lang="en-US" dirty="0"/>
          </a:p>
        </p:txBody>
      </p:sp>
      <p:sp>
        <p:nvSpPr>
          <p:cNvPr id="8" name="Rectangle 7">
            <a:extLst>
              <a:ext uri="{FF2B5EF4-FFF2-40B4-BE49-F238E27FC236}">
                <a16:creationId xmlns:a16="http://schemas.microsoft.com/office/drawing/2014/main" id="{9CAEACE1-20BC-40CC-8BF7-CF304B88C131}"/>
              </a:ext>
            </a:extLst>
          </p:cNvPr>
          <p:cNvSpPr/>
          <p:nvPr userDrawn="1"/>
        </p:nvSpPr>
        <p:spPr>
          <a:xfrm>
            <a:off x="621804" y="6536796"/>
            <a:ext cx="725602" cy="321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ooter Placeholder 3">
            <a:extLst>
              <a:ext uri="{FF2B5EF4-FFF2-40B4-BE49-F238E27FC236}">
                <a16:creationId xmlns:a16="http://schemas.microsoft.com/office/drawing/2014/main" id="{21D05AEE-2A74-43DA-9CB9-1F5847D678A3}"/>
              </a:ext>
            </a:extLst>
          </p:cNvPr>
          <p:cNvSpPr>
            <a:spLocks noGrp="1"/>
          </p:cNvSpPr>
          <p:nvPr>
            <p:ph type="ftr" sz="quarter" idx="11"/>
          </p:nvPr>
        </p:nvSpPr>
        <p:spPr>
          <a:xfrm rot="16200000">
            <a:off x="10743843" y="3246437"/>
            <a:ext cx="2219092" cy="365125"/>
          </a:xfrm>
        </p:spPr>
        <p:txBody>
          <a:bodyPr/>
          <a:lstStyle>
            <a:lvl1pPr>
              <a:defRPr>
                <a:solidFill>
                  <a:schemeClr val="bg1">
                    <a:lumMod val="75000"/>
                  </a:schemeClr>
                </a:solidFill>
              </a:defRPr>
            </a:lvl1pPr>
          </a:lstStyle>
          <a:p>
            <a:endParaRPr lang="en-US" dirty="0">
              <a:solidFill>
                <a:schemeClr val="bg1">
                  <a:lumMod val="75000"/>
                </a:schemeClr>
              </a:solidFill>
            </a:endParaRPr>
          </a:p>
        </p:txBody>
      </p:sp>
      <p:cxnSp>
        <p:nvCxnSpPr>
          <p:cNvPr id="10" name="Straight Connector 9">
            <a:extLst>
              <a:ext uri="{FF2B5EF4-FFF2-40B4-BE49-F238E27FC236}">
                <a16:creationId xmlns:a16="http://schemas.microsoft.com/office/drawing/2014/main" id="{20801302-533D-4865-9C57-3EE22B577D66}"/>
              </a:ext>
            </a:extLst>
          </p:cNvPr>
          <p:cNvCxnSpPr>
            <a:cxnSpLocks/>
          </p:cNvCxnSpPr>
          <p:nvPr userDrawn="1"/>
        </p:nvCxnSpPr>
        <p:spPr>
          <a:xfrm flipV="1">
            <a:off x="11853211" y="11152"/>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1B0147-14D0-4FE5-AB93-0CA746C74164}"/>
              </a:ext>
            </a:extLst>
          </p:cNvPr>
          <p:cNvCxnSpPr>
            <a:cxnSpLocks/>
          </p:cNvCxnSpPr>
          <p:nvPr userDrawn="1"/>
        </p:nvCxnSpPr>
        <p:spPr>
          <a:xfrm flipV="1">
            <a:off x="11853211" y="4527395"/>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3A9DC153-8FD3-4340-9E41-D8B96B2BD457}"/>
              </a:ext>
            </a:extLst>
          </p:cNvPr>
          <p:cNvSpPr>
            <a:spLocks noGrp="1"/>
          </p:cNvSpPr>
          <p:nvPr>
            <p:ph type="sldNum" sz="quarter" idx="12"/>
          </p:nvPr>
        </p:nvSpPr>
        <p:spPr>
          <a:xfrm>
            <a:off x="681038" y="6583680"/>
            <a:ext cx="630653" cy="204952"/>
          </a:xfrm>
        </p:spPr>
        <p:txBody>
          <a:bodyPr/>
          <a:lstStyle>
            <a:lvl1pPr algn="l">
              <a:defRPr sz="1800">
                <a:solidFill>
                  <a:schemeClr val="bg1"/>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00202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9CAD93-21D4-4CDF-899B-AF7F8D32406F}"/>
              </a:ext>
            </a:extLst>
          </p:cNvPr>
          <p:cNvGrpSpPr/>
          <p:nvPr userDrawn="1"/>
        </p:nvGrpSpPr>
        <p:grpSpPr>
          <a:xfrm>
            <a:off x="-1" y="-9217"/>
            <a:ext cx="12198658" cy="6867217"/>
            <a:chOff x="-1" y="-9217"/>
            <a:chExt cx="12198658" cy="6867217"/>
          </a:xfrm>
          <a:solidFill>
            <a:schemeClr val="bg1">
              <a:lumMod val="95000"/>
              <a:alpha val="40000"/>
            </a:schemeClr>
          </a:solidFill>
        </p:grpSpPr>
        <p:sp>
          <p:nvSpPr>
            <p:cNvPr id="14" name="Freeform: Shape 13">
              <a:extLst>
                <a:ext uri="{FF2B5EF4-FFF2-40B4-BE49-F238E27FC236}">
                  <a16:creationId xmlns:a16="http://schemas.microsoft.com/office/drawing/2014/main" id="{FB333B44-157B-474E-B72D-05F088305388}"/>
                </a:ext>
              </a:extLst>
            </p:cNvPr>
            <p:cNvSpPr/>
            <p:nvPr userDrawn="1"/>
          </p:nvSpPr>
          <p:spPr>
            <a:xfrm>
              <a:off x="8110636" y="-3533"/>
              <a:ext cx="1986576" cy="1004561"/>
            </a:xfrm>
            <a:custGeom>
              <a:avLst/>
              <a:gdLst>
                <a:gd name="connsiteX0" fmla="*/ 569 w 1986576"/>
                <a:gd name="connsiteY0" fmla="*/ 0 h 1004561"/>
                <a:gd name="connsiteX1" fmla="*/ 1986007 w 1986576"/>
                <a:gd name="connsiteY1" fmla="*/ 0 h 1004561"/>
                <a:gd name="connsiteX2" fmla="*/ 1986576 w 1986576"/>
                <a:gd name="connsiteY2" fmla="*/ 11273 h 1004561"/>
                <a:gd name="connsiteX3" fmla="*/ 993288 w 1986576"/>
                <a:gd name="connsiteY3" fmla="*/ 1004561 h 1004561"/>
                <a:gd name="connsiteX4" fmla="*/ 0 w 1986576"/>
                <a:gd name="connsiteY4" fmla="*/ 11273 h 1004561"/>
                <a:gd name="connsiteX5" fmla="*/ 569 w 1986576"/>
                <a:gd name="connsiteY5" fmla="*/ 0 h 100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576" h="1004561">
                  <a:moveTo>
                    <a:pt x="569" y="0"/>
                  </a:moveTo>
                  <a:lnTo>
                    <a:pt x="1986007" y="0"/>
                  </a:lnTo>
                  <a:lnTo>
                    <a:pt x="1986576" y="11273"/>
                  </a:lnTo>
                  <a:cubicBezTo>
                    <a:pt x="1986576" y="559851"/>
                    <a:pt x="1541866" y="1004561"/>
                    <a:pt x="993288" y="1004561"/>
                  </a:cubicBezTo>
                  <a:cubicBezTo>
                    <a:pt x="444710" y="1004561"/>
                    <a:pt x="0" y="559851"/>
                    <a:pt x="0" y="11273"/>
                  </a:cubicBezTo>
                  <a:lnTo>
                    <a:pt x="5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8" name="Freeform: Shape 17">
              <a:extLst>
                <a:ext uri="{FF2B5EF4-FFF2-40B4-BE49-F238E27FC236}">
                  <a16:creationId xmlns:a16="http://schemas.microsoft.com/office/drawing/2014/main" id="{70FA27CE-8D1C-4B50-BD8D-C76FC845D3BE}"/>
                </a:ext>
              </a:extLst>
            </p:cNvPr>
            <p:cNvSpPr/>
            <p:nvPr userDrawn="1"/>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9" name="Freeform: Shape 18">
              <a:extLst>
                <a:ext uri="{FF2B5EF4-FFF2-40B4-BE49-F238E27FC236}">
                  <a16:creationId xmlns:a16="http://schemas.microsoft.com/office/drawing/2014/main" id="{98535513-50D2-480D-AAC2-ACA8E23F9AFB}"/>
                </a:ext>
              </a:extLst>
            </p:cNvPr>
            <p:cNvSpPr/>
            <p:nvPr userDrawn="1"/>
          </p:nvSpPr>
          <p:spPr>
            <a:xfrm>
              <a:off x="1008794" y="-9217"/>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0" name="Freeform: Shape 19">
              <a:extLst>
                <a:ext uri="{FF2B5EF4-FFF2-40B4-BE49-F238E27FC236}">
                  <a16:creationId xmlns:a16="http://schemas.microsoft.com/office/drawing/2014/main" id="{5786B29F-DD79-46CC-A523-48A09F39D83C}"/>
                </a:ext>
              </a:extLst>
            </p:cNvPr>
            <p:cNvSpPr/>
            <p:nvPr userDrawn="1"/>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1" name="Freeform: Shape 20">
              <a:extLst>
                <a:ext uri="{FF2B5EF4-FFF2-40B4-BE49-F238E27FC236}">
                  <a16:creationId xmlns:a16="http://schemas.microsoft.com/office/drawing/2014/main" id="{93F70E25-26D9-4DB2-9237-2463E3F847A7}"/>
                </a:ext>
              </a:extLst>
            </p:cNvPr>
            <p:cNvSpPr/>
            <p:nvPr userDrawn="1"/>
          </p:nvSpPr>
          <p:spPr>
            <a:xfrm>
              <a:off x="9795360" y="1268760"/>
              <a:ext cx="2403297" cy="4806594"/>
            </a:xfrm>
            <a:custGeom>
              <a:avLst/>
              <a:gdLst>
                <a:gd name="connsiteX0" fmla="*/ 2403297 w 2403297"/>
                <a:gd name="connsiteY0" fmla="*/ 0 h 4806594"/>
                <a:gd name="connsiteX1" fmla="*/ 2403297 w 2403297"/>
                <a:gd name="connsiteY1" fmla="*/ 1201648 h 4806594"/>
                <a:gd name="connsiteX2" fmla="*/ 1201648 w 2403297"/>
                <a:gd name="connsiteY2" fmla="*/ 2403297 h 4806594"/>
                <a:gd name="connsiteX3" fmla="*/ 2403297 w 2403297"/>
                <a:gd name="connsiteY3" fmla="*/ 3604946 h 4806594"/>
                <a:gd name="connsiteX4" fmla="*/ 2403297 w 2403297"/>
                <a:gd name="connsiteY4" fmla="*/ 4806594 h 4806594"/>
                <a:gd name="connsiteX5" fmla="*/ 0 w 2403297"/>
                <a:gd name="connsiteY5" fmla="*/ 2403297 h 4806594"/>
                <a:gd name="connsiteX6" fmla="*/ 2403297 w 2403297"/>
                <a:gd name="connsiteY6" fmla="*/ 0 h 480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297" h="4806594">
                  <a:moveTo>
                    <a:pt x="2403297" y="0"/>
                  </a:moveTo>
                  <a:lnTo>
                    <a:pt x="2403297" y="1201648"/>
                  </a:lnTo>
                  <a:cubicBezTo>
                    <a:pt x="1739645" y="1201648"/>
                    <a:pt x="1201648" y="1739645"/>
                    <a:pt x="1201648" y="2403297"/>
                  </a:cubicBezTo>
                  <a:cubicBezTo>
                    <a:pt x="1201648" y="3066949"/>
                    <a:pt x="1739645" y="3604946"/>
                    <a:pt x="2403297" y="3604946"/>
                  </a:cubicBezTo>
                  <a:lnTo>
                    <a:pt x="2403297" y="4806594"/>
                  </a:lnTo>
                  <a:cubicBezTo>
                    <a:pt x="1075993" y="4806594"/>
                    <a:pt x="0" y="3730601"/>
                    <a:pt x="0" y="2403297"/>
                  </a:cubicBezTo>
                  <a:cubicBezTo>
                    <a:pt x="0" y="1075993"/>
                    <a:pt x="1075993" y="0"/>
                    <a:pt x="24032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6" name="Rectangle 5">
            <a:extLst>
              <a:ext uri="{FF2B5EF4-FFF2-40B4-BE49-F238E27FC236}">
                <a16:creationId xmlns:a16="http://schemas.microsoft.com/office/drawing/2014/main" id="{36FBC7ED-8CBE-4D78-B105-6E3F6A97AB66}"/>
              </a:ext>
            </a:extLst>
          </p:cNvPr>
          <p:cNvSpPr/>
          <p:nvPr userDrawn="1"/>
        </p:nvSpPr>
        <p:spPr>
          <a:xfrm>
            <a:off x="612949" y="-1"/>
            <a:ext cx="749031" cy="12159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1557908" y="274639"/>
            <a:ext cx="10021476" cy="711081"/>
          </a:xfrm>
        </p:spPr>
        <p:txBody>
          <a:bodyPr>
            <a:noAutofit/>
          </a:bodyPr>
          <a:lstStyle>
            <a:lvl1pPr>
              <a:defRPr sz="3600">
                <a:solidFill>
                  <a:schemeClr val="accent5">
                    <a:lumMod val="50000"/>
                  </a:schemeClr>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B9677DF0-6374-4DAC-8EC4-BC02D6BAF2E6}"/>
              </a:ext>
            </a:extLst>
          </p:cNvPr>
          <p:cNvSpPr>
            <a:spLocks noGrp="1"/>
          </p:cNvSpPr>
          <p:nvPr>
            <p:ph sz="quarter" idx="13"/>
          </p:nvPr>
        </p:nvSpPr>
        <p:spPr>
          <a:xfrm>
            <a:off x="1557338" y="966382"/>
            <a:ext cx="10038032" cy="249575"/>
          </a:xfrm>
        </p:spPr>
        <p:txBody>
          <a:bodyPr anchor="ctr">
            <a:noAutofit/>
          </a:bodyPr>
          <a:lstStyle>
            <a:lvl1pPr>
              <a:buFontTx/>
              <a:buNone/>
              <a:defRPr sz="1800">
                <a:solidFill>
                  <a:schemeClr val="tx1">
                    <a:lumMod val="50000"/>
                    <a:lumOff val="50000"/>
                  </a:schemeClr>
                </a:solidFill>
                <a:latin typeface="Segoe UI Light" panose="020B0502040204020203" pitchFamily="34" charset="0"/>
                <a:cs typeface="Segoe UI Light" panose="020B0502040204020203" pitchFamily="34" charset="0"/>
              </a:defRPr>
            </a:lvl1pPr>
          </a:lstStyle>
          <a:p>
            <a:pPr lvl="0"/>
            <a:r>
              <a:rPr lang="en-US" dirty="0"/>
              <a:t>Click to edit Master text</a:t>
            </a:r>
            <a:endParaRPr lang="en-IN" dirty="0"/>
          </a:p>
        </p:txBody>
      </p:sp>
      <p:sp>
        <p:nvSpPr>
          <p:cNvPr id="9" name="Date Placeholder 2">
            <a:extLst>
              <a:ext uri="{FF2B5EF4-FFF2-40B4-BE49-F238E27FC236}">
                <a16:creationId xmlns:a16="http://schemas.microsoft.com/office/drawing/2014/main" id="{6C11585F-DED3-415F-B79D-9A3B813E7A62}"/>
              </a:ext>
            </a:extLst>
          </p:cNvPr>
          <p:cNvSpPr>
            <a:spLocks noGrp="1"/>
          </p:cNvSpPr>
          <p:nvPr>
            <p:ph type="dt" sz="half" idx="10"/>
          </p:nvPr>
        </p:nvSpPr>
        <p:spPr>
          <a:xfrm>
            <a:off x="1424628" y="6583361"/>
            <a:ext cx="2028871" cy="210144"/>
          </a:xfrm>
        </p:spPr>
        <p:txBody>
          <a:bodyPr/>
          <a:lstStyle/>
          <a:p>
            <a:fld id="{425404F2-BE9A-4460-8815-8F645183555F}" type="datetimeFigureOut">
              <a:rPr lang="en-US" smtClean="0"/>
              <a:pPr/>
              <a:t>6/15/2021</a:t>
            </a:fld>
            <a:endParaRPr lang="en-US" dirty="0"/>
          </a:p>
        </p:txBody>
      </p:sp>
      <p:sp>
        <p:nvSpPr>
          <p:cNvPr id="11" name="Rectangle 10">
            <a:extLst>
              <a:ext uri="{FF2B5EF4-FFF2-40B4-BE49-F238E27FC236}">
                <a16:creationId xmlns:a16="http://schemas.microsoft.com/office/drawing/2014/main" id="{EDC08A3E-587E-438D-ACC2-72DA06214CEF}"/>
              </a:ext>
            </a:extLst>
          </p:cNvPr>
          <p:cNvSpPr/>
          <p:nvPr userDrawn="1"/>
        </p:nvSpPr>
        <p:spPr>
          <a:xfrm>
            <a:off x="621804" y="6536796"/>
            <a:ext cx="725602" cy="321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Footer Placeholder 3">
            <a:extLst>
              <a:ext uri="{FF2B5EF4-FFF2-40B4-BE49-F238E27FC236}">
                <a16:creationId xmlns:a16="http://schemas.microsoft.com/office/drawing/2014/main" id="{AA58DC35-B4A1-4335-8DBB-5EA1A73AF045}"/>
              </a:ext>
            </a:extLst>
          </p:cNvPr>
          <p:cNvSpPr>
            <a:spLocks noGrp="1"/>
          </p:cNvSpPr>
          <p:nvPr>
            <p:ph type="ftr" sz="quarter" idx="11"/>
          </p:nvPr>
        </p:nvSpPr>
        <p:spPr>
          <a:xfrm rot="16200000">
            <a:off x="10743843" y="3246437"/>
            <a:ext cx="2219092" cy="365125"/>
          </a:xfrm>
        </p:spPr>
        <p:txBody>
          <a:bodyPr/>
          <a:lstStyle>
            <a:lvl1pPr>
              <a:defRPr>
                <a:solidFill>
                  <a:schemeClr val="bg1">
                    <a:lumMod val="75000"/>
                  </a:schemeClr>
                </a:solidFill>
              </a:defRPr>
            </a:lvl1pPr>
          </a:lstStyle>
          <a:p>
            <a:endParaRPr lang="en-US" dirty="0">
              <a:solidFill>
                <a:schemeClr val="bg1">
                  <a:lumMod val="75000"/>
                </a:schemeClr>
              </a:solidFill>
            </a:endParaRPr>
          </a:p>
        </p:txBody>
      </p:sp>
      <p:cxnSp>
        <p:nvCxnSpPr>
          <p:cNvPr id="16" name="Straight Connector 15">
            <a:extLst>
              <a:ext uri="{FF2B5EF4-FFF2-40B4-BE49-F238E27FC236}">
                <a16:creationId xmlns:a16="http://schemas.microsoft.com/office/drawing/2014/main" id="{D8D7C3FC-D90E-481F-9ACA-7B58DD441987}"/>
              </a:ext>
            </a:extLst>
          </p:cNvPr>
          <p:cNvCxnSpPr>
            <a:cxnSpLocks/>
          </p:cNvCxnSpPr>
          <p:nvPr userDrawn="1"/>
        </p:nvCxnSpPr>
        <p:spPr>
          <a:xfrm flipV="1">
            <a:off x="11853211" y="11152"/>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D794A8-AF50-46DD-BD14-65D08A4AE17F}"/>
              </a:ext>
            </a:extLst>
          </p:cNvPr>
          <p:cNvCxnSpPr>
            <a:cxnSpLocks/>
          </p:cNvCxnSpPr>
          <p:nvPr userDrawn="1"/>
        </p:nvCxnSpPr>
        <p:spPr>
          <a:xfrm flipV="1">
            <a:off x="11853211" y="4527395"/>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4">
            <a:extLst>
              <a:ext uri="{FF2B5EF4-FFF2-40B4-BE49-F238E27FC236}">
                <a16:creationId xmlns:a16="http://schemas.microsoft.com/office/drawing/2014/main" id="{C130B727-888D-4AA3-96B1-D8EFEE472942}"/>
              </a:ext>
            </a:extLst>
          </p:cNvPr>
          <p:cNvSpPr>
            <a:spLocks noGrp="1"/>
          </p:cNvSpPr>
          <p:nvPr>
            <p:ph type="sldNum" sz="quarter" idx="12"/>
          </p:nvPr>
        </p:nvSpPr>
        <p:spPr>
          <a:xfrm>
            <a:off x="681038" y="6583680"/>
            <a:ext cx="630653" cy="204952"/>
          </a:xfrm>
        </p:spPr>
        <p:txBody>
          <a:bodyPr/>
          <a:lstStyle>
            <a:lvl1pPr algn="l">
              <a:defRPr sz="1800">
                <a:solidFill>
                  <a:schemeClr val="bg1"/>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8884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5D983C1-E737-4F7D-8297-6E48B6366CC7}"/>
              </a:ext>
            </a:extLst>
          </p:cNvPr>
          <p:cNvGrpSpPr/>
          <p:nvPr userDrawn="1"/>
        </p:nvGrpSpPr>
        <p:grpSpPr>
          <a:xfrm flipH="1">
            <a:off x="6332546" y="1293"/>
            <a:ext cx="5856279" cy="6856707"/>
            <a:chOff x="-1" y="1293"/>
            <a:chExt cx="5856279" cy="6856707"/>
          </a:xfrm>
          <a:solidFill>
            <a:schemeClr val="bg1">
              <a:lumMod val="95000"/>
              <a:alpha val="30000"/>
            </a:schemeClr>
          </a:solidFill>
        </p:grpSpPr>
        <p:sp>
          <p:nvSpPr>
            <p:cNvPr id="20" name="Freeform: Shape 19">
              <a:extLst>
                <a:ext uri="{FF2B5EF4-FFF2-40B4-BE49-F238E27FC236}">
                  <a16:creationId xmlns:a16="http://schemas.microsoft.com/office/drawing/2014/main" id="{0699E95A-5C36-44BD-B54E-443FAF565714}"/>
                </a:ext>
              </a:extLst>
            </p:cNvPr>
            <p:cNvSpPr/>
            <p:nvPr/>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1" name="Freeform: Shape 20">
              <a:extLst>
                <a:ext uri="{FF2B5EF4-FFF2-40B4-BE49-F238E27FC236}">
                  <a16:creationId xmlns:a16="http://schemas.microsoft.com/office/drawing/2014/main" id="{C2D5D3BD-33A3-4583-9946-38B1749262BB}"/>
                </a:ext>
              </a:extLst>
            </p:cNvPr>
            <p:cNvSpPr/>
            <p:nvPr/>
          </p:nvSpPr>
          <p:spPr>
            <a:xfrm>
              <a:off x="1008794" y="1293"/>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2" name="Freeform: Shape 21">
              <a:extLst>
                <a:ext uri="{FF2B5EF4-FFF2-40B4-BE49-F238E27FC236}">
                  <a16:creationId xmlns:a16="http://schemas.microsoft.com/office/drawing/2014/main" id="{9ADBFEB9-347C-49AB-AEA7-FACA7C927E51}"/>
                </a:ext>
              </a:extLst>
            </p:cNvPr>
            <p:cNvSpPr/>
            <p:nvPr/>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6" name="Rectangle 5">
            <a:extLst>
              <a:ext uri="{FF2B5EF4-FFF2-40B4-BE49-F238E27FC236}">
                <a16:creationId xmlns:a16="http://schemas.microsoft.com/office/drawing/2014/main" id="{36FBC7ED-8CBE-4D78-B105-6E3F6A97AB66}"/>
              </a:ext>
            </a:extLst>
          </p:cNvPr>
          <p:cNvSpPr/>
          <p:nvPr userDrawn="1"/>
        </p:nvSpPr>
        <p:spPr>
          <a:xfrm>
            <a:off x="612949" y="-1"/>
            <a:ext cx="749031" cy="12159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a:xfrm>
            <a:off x="1557908" y="274639"/>
            <a:ext cx="10021476" cy="711081"/>
          </a:xfrm>
        </p:spPr>
        <p:txBody>
          <a:bodyPr>
            <a:noAutofit/>
          </a:bodyPr>
          <a:lstStyle>
            <a:lvl1pPr>
              <a:defRPr sz="3600">
                <a:solidFill>
                  <a:schemeClr val="accent5">
                    <a:lumMod val="50000"/>
                  </a:schemeClr>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B9677DF0-6374-4DAC-8EC4-BC02D6BAF2E6}"/>
              </a:ext>
            </a:extLst>
          </p:cNvPr>
          <p:cNvSpPr>
            <a:spLocks noGrp="1"/>
          </p:cNvSpPr>
          <p:nvPr>
            <p:ph sz="quarter" idx="13"/>
          </p:nvPr>
        </p:nvSpPr>
        <p:spPr>
          <a:xfrm>
            <a:off x="1557338" y="966382"/>
            <a:ext cx="10038032" cy="249575"/>
          </a:xfrm>
        </p:spPr>
        <p:txBody>
          <a:bodyPr anchor="ctr">
            <a:noAutofit/>
          </a:bodyPr>
          <a:lstStyle>
            <a:lvl1pPr>
              <a:buFontTx/>
              <a:buNone/>
              <a:defRPr sz="1800">
                <a:solidFill>
                  <a:schemeClr val="tx1">
                    <a:lumMod val="50000"/>
                    <a:lumOff val="50000"/>
                  </a:schemeClr>
                </a:solidFill>
                <a:latin typeface="Segoe UI Light" panose="020B0502040204020203" pitchFamily="34" charset="0"/>
                <a:cs typeface="Segoe UI Light" panose="020B0502040204020203" pitchFamily="34" charset="0"/>
              </a:defRPr>
            </a:lvl1pPr>
          </a:lstStyle>
          <a:p>
            <a:pPr lvl="0"/>
            <a:r>
              <a:rPr lang="en-US" dirty="0"/>
              <a:t>Click to edit Master text</a:t>
            </a:r>
            <a:endParaRPr lang="en-IN" dirty="0"/>
          </a:p>
        </p:txBody>
      </p:sp>
      <p:sp>
        <p:nvSpPr>
          <p:cNvPr id="12" name="Picture Placeholder 11">
            <a:extLst>
              <a:ext uri="{FF2B5EF4-FFF2-40B4-BE49-F238E27FC236}">
                <a16:creationId xmlns:a16="http://schemas.microsoft.com/office/drawing/2014/main" id="{3A39E45F-6A05-4494-971B-964883330C94}"/>
              </a:ext>
            </a:extLst>
          </p:cNvPr>
          <p:cNvSpPr>
            <a:spLocks noGrp="1"/>
          </p:cNvSpPr>
          <p:nvPr>
            <p:ph type="pic" sz="quarter" idx="14"/>
          </p:nvPr>
        </p:nvSpPr>
        <p:spPr>
          <a:xfrm>
            <a:off x="-1" y="1565670"/>
            <a:ext cx="5158308" cy="5301208"/>
          </a:xfrm>
          <a:custGeom>
            <a:avLst/>
            <a:gdLst>
              <a:gd name="connsiteX0" fmla="*/ 0 w 5158308"/>
              <a:gd name="connsiteY0" fmla="*/ 0 h 5301208"/>
              <a:gd name="connsiteX1" fmla="*/ 4254160 w 5158308"/>
              <a:gd name="connsiteY1" fmla="*/ 0 h 5301208"/>
              <a:gd name="connsiteX2" fmla="*/ 5158308 w 5158308"/>
              <a:gd name="connsiteY2" fmla="*/ 2650604 h 5301208"/>
              <a:gd name="connsiteX3" fmla="*/ 4254160 w 5158308"/>
              <a:gd name="connsiteY3" fmla="*/ 5301208 h 5301208"/>
              <a:gd name="connsiteX4" fmla="*/ 0 w 5158308"/>
              <a:gd name="connsiteY4" fmla="*/ 5301208 h 530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308" h="5301208">
                <a:moveTo>
                  <a:pt x="0" y="0"/>
                </a:moveTo>
                <a:lnTo>
                  <a:pt x="4254160" y="0"/>
                </a:lnTo>
                <a:lnTo>
                  <a:pt x="5158308" y="2650604"/>
                </a:lnTo>
                <a:lnTo>
                  <a:pt x="4254160" y="5301208"/>
                </a:lnTo>
                <a:lnTo>
                  <a:pt x="0" y="5301208"/>
                </a:lnTo>
                <a:close/>
              </a:path>
            </a:pathLst>
          </a:custGeom>
        </p:spPr>
        <p:txBody>
          <a:bodyPr wrap="square" anchor="t">
            <a:noAutofit/>
          </a:bodyPr>
          <a:lstStyle>
            <a:lvl1pPr algn="l">
              <a:buFontTx/>
              <a:buNone/>
              <a:defRPr/>
            </a:lvl1pPr>
          </a:lstStyle>
          <a:p>
            <a:endParaRPr lang="en-IN" dirty="0"/>
          </a:p>
        </p:txBody>
      </p:sp>
      <p:sp>
        <p:nvSpPr>
          <p:cNvPr id="13" name="Date Placeholder 2">
            <a:extLst>
              <a:ext uri="{FF2B5EF4-FFF2-40B4-BE49-F238E27FC236}">
                <a16:creationId xmlns:a16="http://schemas.microsoft.com/office/drawing/2014/main" id="{AC66E26E-A313-4BD7-809A-C1736C80B3DD}"/>
              </a:ext>
            </a:extLst>
          </p:cNvPr>
          <p:cNvSpPr>
            <a:spLocks noGrp="1"/>
          </p:cNvSpPr>
          <p:nvPr>
            <p:ph type="dt" sz="half" idx="10"/>
          </p:nvPr>
        </p:nvSpPr>
        <p:spPr>
          <a:xfrm>
            <a:off x="1424628" y="6583361"/>
            <a:ext cx="2028871" cy="210144"/>
          </a:xfrm>
        </p:spPr>
        <p:txBody>
          <a:bodyPr/>
          <a:lstStyle/>
          <a:p>
            <a:fld id="{425404F2-BE9A-4460-8815-8F645183555F}" type="datetimeFigureOut">
              <a:rPr lang="en-US" smtClean="0"/>
              <a:pPr/>
              <a:t>6/15/2021</a:t>
            </a:fld>
            <a:endParaRPr lang="en-US" dirty="0"/>
          </a:p>
        </p:txBody>
      </p:sp>
      <p:sp>
        <p:nvSpPr>
          <p:cNvPr id="15" name="Rectangle 14">
            <a:extLst>
              <a:ext uri="{FF2B5EF4-FFF2-40B4-BE49-F238E27FC236}">
                <a16:creationId xmlns:a16="http://schemas.microsoft.com/office/drawing/2014/main" id="{190F3432-0D7A-4AEF-9AEA-E63704715DFA}"/>
              </a:ext>
            </a:extLst>
          </p:cNvPr>
          <p:cNvSpPr/>
          <p:nvPr userDrawn="1"/>
        </p:nvSpPr>
        <p:spPr>
          <a:xfrm>
            <a:off x="621804" y="6536796"/>
            <a:ext cx="725602" cy="321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ooter Placeholder 3">
            <a:extLst>
              <a:ext uri="{FF2B5EF4-FFF2-40B4-BE49-F238E27FC236}">
                <a16:creationId xmlns:a16="http://schemas.microsoft.com/office/drawing/2014/main" id="{936C01C3-1790-486F-A440-356E74F64C32}"/>
              </a:ext>
            </a:extLst>
          </p:cNvPr>
          <p:cNvSpPr>
            <a:spLocks noGrp="1"/>
          </p:cNvSpPr>
          <p:nvPr>
            <p:ph type="ftr" sz="quarter" idx="11"/>
          </p:nvPr>
        </p:nvSpPr>
        <p:spPr>
          <a:xfrm rot="16200000">
            <a:off x="10743843" y="3246437"/>
            <a:ext cx="2219092" cy="365125"/>
          </a:xfrm>
        </p:spPr>
        <p:txBody>
          <a:bodyPr/>
          <a:lstStyle>
            <a:lvl1pPr>
              <a:defRPr>
                <a:solidFill>
                  <a:schemeClr val="bg1">
                    <a:lumMod val="75000"/>
                  </a:schemeClr>
                </a:solidFill>
              </a:defRPr>
            </a:lvl1pPr>
          </a:lstStyle>
          <a:p>
            <a:endParaRPr lang="en-US" dirty="0">
              <a:solidFill>
                <a:schemeClr val="bg1">
                  <a:lumMod val="75000"/>
                </a:schemeClr>
              </a:solidFill>
            </a:endParaRPr>
          </a:p>
        </p:txBody>
      </p:sp>
      <p:cxnSp>
        <p:nvCxnSpPr>
          <p:cNvPr id="18" name="Straight Connector 17">
            <a:extLst>
              <a:ext uri="{FF2B5EF4-FFF2-40B4-BE49-F238E27FC236}">
                <a16:creationId xmlns:a16="http://schemas.microsoft.com/office/drawing/2014/main" id="{E2A3F68A-77CA-464D-B334-3C4A2F16FC60}"/>
              </a:ext>
            </a:extLst>
          </p:cNvPr>
          <p:cNvCxnSpPr>
            <a:cxnSpLocks/>
          </p:cNvCxnSpPr>
          <p:nvPr userDrawn="1"/>
        </p:nvCxnSpPr>
        <p:spPr>
          <a:xfrm flipV="1">
            <a:off x="11853211" y="11152"/>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9B9437-361F-4158-9524-B502A44AD073}"/>
              </a:ext>
            </a:extLst>
          </p:cNvPr>
          <p:cNvCxnSpPr>
            <a:cxnSpLocks/>
          </p:cNvCxnSpPr>
          <p:nvPr userDrawn="1"/>
        </p:nvCxnSpPr>
        <p:spPr>
          <a:xfrm flipV="1">
            <a:off x="11853211" y="4527395"/>
            <a:ext cx="356" cy="2308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4">
            <a:extLst>
              <a:ext uri="{FF2B5EF4-FFF2-40B4-BE49-F238E27FC236}">
                <a16:creationId xmlns:a16="http://schemas.microsoft.com/office/drawing/2014/main" id="{C9086F01-5222-4E67-B726-F860D34BAB83}"/>
              </a:ext>
            </a:extLst>
          </p:cNvPr>
          <p:cNvSpPr>
            <a:spLocks noGrp="1"/>
          </p:cNvSpPr>
          <p:nvPr>
            <p:ph type="sldNum" sz="quarter" idx="12"/>
          </p:nvPr>
        </p:nvSpPr>
        <p:spPr>
          <a:xfrm>
            <a:off x="681038" y="6583680"/>
            <a:ext cx="630653" cy="204952"/>
          </a:xfrm>
        </p:spPr>
        <p:txBody>
          <a:bodyPr/>
          <a:lstStyle>
            <a:lvl1pPr algn="l">
              <a:defRPr sz="1800">
                <a:solidFill>
                  <a:schemeClr val="bg1"/>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47359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0" rIns="0" bIns="0" rtlCol="0" anchor="ctr"/>
          <a:lstStyle>
            <a:lvl1pPr algn="l">
              <a:defRPr sz="1400">
                <a:solidFill>
                  <a:schemeClr val="tx1">
                    <a:tint val="75000"/>
                  </a:schemeClr>
                </a:solidFill>
              </a:defRPr>
            </a:lvl1pPr>
          </a:lstStyle>
          <a:p>
            <a:fld id="{425404F2-BE9A-4460-8815-8F645183555F}" type="datetimeFigureOut">
              <a:rPr lang="en-US" smtClean="0"/>
              <a:pPr/>
              <a:t>6/15/2021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0" tIns="0" rIns="0" bIns="0"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0" rIns="0" bIns="0" rtlCol="0" anchor="ctr"/>
          <a:lstStyle>
            <a:lvl1pPr algn="r">
              <a:defRPr sz="14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5"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3.xml"/><Relationship Id="rId7" Type="http://schemas.openxmlformats.org/officeDocument/2006/relationships/image" Target="../media/image13.jpeg"/><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16.jpeg"/><Relationship Id="rId4" Type="http://schemas.openxmlformats.org/officeDocument/2006/relationships/diagramQuickStyle" Target="../diagrams/quickStyle13.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3.xml"/><Relationship Id="rId7" Type="http://schemas.openxmlformats.org/officeDocument/2006/relationships/image" Target="../media/image9.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image" Target="../media/image4.jpg"/><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pic>
        <p:nvPicPr>
          <p:cNvPr id="10" name="Picture 9" descr="Logo, company name&#10;&#10;Description automatically generated">
            <a:extLst>
              <a:ext uri="{FF2B5EF4-FFF2-40B4-BE49-F238E27FC236}">
                <a16:creationId xmlns:a16="http://schemas.microsoft.com/office/drawing/2014/main" id="{BD6783E0-B113-6A44-A328-45717BE78828}"/>
              </a:ext>
            </a:extLst>
          </p:cNvPr>
          <p:cNvPicPr/>
          <p:nvPr/>
        </p:nvPicPr>
        <p:blipFill>
          <a:blip r:embed="rId2">
            <a:extLst>
              <a:ext uri="{28A0092B-C50C-407E-A947-70E740481C1C}">
                <a14:useLocalDpi xmlns:a14="http://schemas.microsoft.com/office/drawing/2010/main" val="0"/>
              </a:ext>
            </a:extLst>
          </a:blip>
          <a:stretch>
            <a:fillRect/>
          </a:stretch>
        </p:blipFill>
        <p:spPr>
          <a:xfrm>
            <a:off x="4294212" y="-819472"/>
            <a:ext cx="3112428" cy="288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194" y="1844824"/>
            <a:ext cx="9937774" cy="4862554"/>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itle 5"/>
          <p:cNvSpPr>
            <a:spLocks noGrp="1"/>
          </p:cNvSpPr>
          <p:nvPr>
            <p:ph type="ctrTitle"/>
          </p:nvPr>
        </p:nvSpPr>
        <p:spPr>
          <a:xfrm>
            <a:off x="580823" y="1052736"/>
            <a:ext cx="11018515" cy="730772"/>
          </a:xfrm>
        </p:spPr>
        <p:style>
          <a:lnRef idx="0">
            <a:schemeClr val="accent5"/>
          </a:lnRef>
          <a:fillRef idx="3">
            <a:schemeClr val="accent5"/>
          </a:fillRef>
          <a:effectRef idx="3">
            <a:schemeClr val="accent5"/>
          </a:effectRef>
          <a:fontRef idx="minor">
            <a:schemeClr val="lt1"/>
          </a:fontRef>
        </p:style>
        <p:txBody>
          <a:bodyPr/>
          <a:lstStyle/>
          <a:p>
            <a:r>
              <a:rPr lang="en-US" sz="4800" dirty="0" err="1">
                <a:solidFill>
                  <a:schemeClr val="bg1"/>
                </a:solidFill>
                <a:latin typeface="Times New Roman" panose="02020603050405020304" pitchFamily="18" charset="0"/>
                <a:cs typeface="Times New Roman" panose="02020603050405020304" pitchFamily="18" charset="0"/>
              </a:rPr>
              <a:t>Tabere</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Tematice</a:t>
            </a:r>
            <a:r>
              <a:rPr lang="en-US" sz="4800" dirty="0">
                <a:solidFill>
                  <a:schemeClr val="bg1"/>
                </a:solidFill>
                <a:latin typeface="Times New Roman" panose="02020603050405020304" pitchFamily="18" charset="0"/>
                <a:cs typeface="Times New Roman" panose="02020603050405020304" pitchFamily="18" charset="0"/>
              </a:rPr>
              <a:t> la </a:t>
            </a:r>
            <a:r>
              <a:rPr lang="en-US" sz="4800" dirty="0" err="1">
                <a:solidFill>
                  <a:schemeClr val="bg1"/>
                </a:solidFill>
                <a:latin typeface="Times New Roman" panose="02020603050405020304" pitchFamily="18" charset="0"/>
                <a:cs typeface="Times New Roman" panose="02020603050405020304" pitchFamily="18" charset="0"/>
              </a:rPr>
              <a:t>Costine</a:t>
            </a:r>
            <a:r>
              <a:rPr lang="ro-RO" sz="4800" dirty="0" smtClean="0">
                <a:solidFill>
                  <a:schemeClr val="bg1"/>
                </a:solidFill>
                <a:latin typeface="Times New Roman" panose="02020603050405020304" pitchFamily="18" charset="0"/>
                <a:cs typeface="Times New Roman" panose="02020603050405020304" pitchFamily="18" charset="0"/>
              </a:rPr>
              <a:t>ști</a:t>
            </a:r>
            <a:endParaRPr lang="ro-RO" sz="4800" dirty="0">
              <a:solidFill>
                <a:schemeClr val="bg1"/>
              </a:solidFill>
            </a:endParaRPr>
          </a:p>
        </p:txBody>
      </p:sp>
    </p:spTree>
    <p:extLst>
      <p:ext uri="{BB962C8B-B14F-4D97-AF65-F5344CB8AC3E}">
        <p14:creationId xmlns:p14="http://schemas.microsoft.com/office/powerpoint/2010/main" val="74804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545619004"/>
              </p:ext>
            </p:extLst>
          </p:nvPr>
        </p:nvGraphicFramePr>
        <p:xfrm>
          <a:off x="2638028" y="1016732"/>
          <a:ext cx="77106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0556" y="0"/>
            <a:ext cx="4798269" cy="2924944"/>
          </a:xfrm>
          <a:prstGeom prst="rect">
            <a:avLst/>
          </a:prstGeom>
          <a:ln>
            <a:noFill/>
          </a:ln>
          <a:effectLst>
            <a:glow rad="139700">
              <a:schemeClr val="accent5">
                <a:satMod val="175000"/>
                <a:alpha val="40000"/>
              </a:schemeClr>
            </a:glow>
            <a:softEdge rad="112500"/>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2564" y="4221088"/>
            <a:ext cx="4726261" cy="2626598"/>
          </a:xfrm>
          <a:prstGeom prst="rect">
            <a:avLst/>
          </a:prstGeom>
          <a:ln>
            <a:noFill/>
          </a:ln>
          <a:effectLst>
            <a:glow rad="139700">
              <a:schemeClr val="accent5">
                <a:satMod val="175000"/>
                <a:alpha val="40000"/>
              </a:schemeClr>
            </a:glow>
            <a:softEdge rad="112500"/>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754" y="0"/>
            <a:ext cx="4932548" cy="2981615"/>
          </a:xfrm>
          <a:prstGeom prst="rect">
            <a:avLst/>
          </a:prstGeom>
          <a:ln>
            <a:noFill/>
          </a:ln>
          <a:effectLst>
            <a:glow rad="63500">
              <a:schemeClr val="accent5">
                <a:satMod val="175000"/>
                <a:alpha val="40000"/>
              </a:schemeClr>
            </a:glow>
            <a:softEdge rad="112500"/>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931362"/>
            <a:ext cx="4464496" cy="2916324"/>
          </a:xfrm>
          <a:prstGeom prst="rect">
            <a:avLst/>
          </a:prstGeom>
          <a:ln>
            <a:noFill/>
          </a:ln>
          <a:effectLst>
            <a:glow rad="63500">
              <a:schemeClr val="accent5">
                <a:satMod val="175000"/>
                <a:alpha val="40000"/>
              </a:schemeClr>
            </a:glow>
            <a:softEdge rad="112500"/>
          </a:effectLst>
        </p:spPr>
      </p:pic>
    </p:spTree>
    <p:extLst>
      <p:ext uri="{BB962C8B-B14F-4D97-AF65-F5344CB8AC3E}">
        <p14:creationId xmlns:p14="http://schemas.microsoft.com/office/powerpoint/2010/main" val="406488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026886150"/>
              </p:ext>
            </p:extLst>
          </p:nvPr>
        </p:nvGraphicFramePr>
        <p:xfrm>
          <a:off x="693812" y="1916832"/>
          <a:ext cx="1101722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702325730"/>
              </p:ext>
            </p:extLst>
          </p:nvPr>
        </p:nvGraphicFramePr>
        <p:xfrm>
          <a:off x="1413892" y="22860"/>
          <a:ext cx="10649052" cy="2508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970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8720"/>
            <a:ext cx="12137313" cy="5174170"/>
          </a:xfrm>
          <a:prstGeom prst="rect">
            <a:avLst/>
          </a:prstGeom>
          <a:ln>
            <a:noFill/>
          </a:ln>
          <a:effectLst>
            <a:softEdge rad="112500"/>
          </a:effectLst>
        </p:spPr>
      </p:pic>
      <p:pic>
        <p:nvPicPr>
          <p:cNvPr id="3" name="I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076" y="148885"/>
            <a:ext cx="5328592" cy="759835"/>
          </a:xfrm>
          <a:prstGeom prst="rect">
            <a:avLst/>
          </a:prstGeom>
          <a:ln>
            <a:noFill/>
          </a:ln>
          <a:effectLst>
            <a:glow rad="139700">
              <a:schemeClr val="accent5">
                <a:satMod val="175000"/>
                <a:alpha val="40000"/>
              </a:schemeClr>
            </a:glow>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8668" y="4813683"/>
            <a:ext cx="3672408" cy="1903746"/>
          </a:xfrm>
          <a:prstGeom prst="roundRect">
            <a:avLst>
              <a:gd name="adj" fmla="val 8594"/>
            </a:avLst>
          </a:prstGeom>
          <a:solidFill>
            <a:srgbClr val="FFFFFF">
              <a:shade val="85000"/>
            </a:srgbClr>
          </a:solidFill>
          <a:ln>
            <a:noFill/>
          </a:ln>
          <a:effectLst>
            <a:glow rad="139700">
              <a:schemeClr val="accent5">
                <a:satMod val="175000"/>
                <a:alpha val="40000"/>
              </a:schemeClr>
            </a:glow>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0276" y="4648455"/>
            <a:ext cx="2636442" cy="2209545"/>
          </a:xfrm>
          <a:prstGeom prst="rect">
            <a:avLst/>
          </a:prstGeom>
          <a:ln>
            <a:noFill/>
          </a:ln>
          <a:effectLst>
            <a:glow rad="139700">
              <a:schemeClr val="accent5">
                <a:satMod val="175000"/>
                <a:alpha val="40000"/>
              </a:schemeClr>
            </a:glow>
            <a:softEdge rad="11250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48" y="4882494"/>
            <a:ext cx="4145185" cy="1834935"/>
          </a:xfrm>
          <a:prstGeom prst="rect">
            <a:avLst/>
          </a:prstGeom>
          <a:ln>
            <a:noFill/>
          </a:ln>
          <a:effectLst>
            <a:glow rad="139700">
              <a:schemeClr val="accent5">
                <a:satMod val="175000"/>
                <a:alpha val="40000"/>
              </a:schemeClr>
            </a:glow>
            <a:softEdge rad="112500"/>
          </a:effectLst>
        </p:spPr>
      </p:pic>
    </p:spTree>
    <p:extLst>
      <p:ext uri="{BB962C8B-B14F-4D97-AF65-F5344CB8AC3E}">
        <p14:creationId xmlns:p14="http://schemas.microsoft.com/office/powerpoint/2010/main" val="200173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A2DEE3-1DBC-4EC9-BC80-8E609AAF9784}"/>
              </a:ext>
            </a:extLst>
          </p:cNvPr>
          <p:cNvSpPr>
            <a:spLocks noGrp="1"/>
          </p:cNvSpPr>
          <p:nvPr>
            <p:ph type="ftr" sz="quarter" idx="11"/>
          </p:nvPr>
        </p:nvSpPr>
        <p:spPr/>
        <p:txBody>
          <a:bodyPr/>
          <a:lstStyle/>
          <a:p>
            <a:r>
              <a:rPr lang="en-US" dirty="0" smtClean="0">
                <a:solidFill>
                  <a:schemeClr val="bg1">
                    <a:lumMod val="75000"/>
                  </a:schemeClr>
                </a:solidFill>
              </a:rPr>
              <a:t>PROEDUS</a:t>
            </a:r>
            <a:endParaRPr lang="en-US" dirty="0">
              <a:solidFill>
                <a:schemeClr val="bg1">
                  <a:lumMod val="75000"/>
                </a:schemeClr>
              </a:solidFill>
            </a:endParaRPr>
          </a:p>
        </p:txBody>
      </p:sp>
      <p:sp>
        <p:nvSpPr>
          <p:cNvPr id="50" name="TextBox 49">
            <a:extLst>
              <a:ext uri="{FF2B5EF4-FFF2-40B4-BE49-F238E27FC236}">
                <a16:creationId xmlns:a16="http://schemas.microsoft.com/office/drawing/2014/main" id="{50221688-25E3-6943-B4D7-2CEC8B53ED1F}"/>
              </a:ext>
            </a:extLst>
          </p:cNvPr>
          <p:cNvSpPr txBox="1"/>
          <p:nvPr/>
        </p:nvSpPr>
        <p:spPr>
          <a:xfrm>
            <a:off x="5641139" y="1085247"/>
            <a:ext cx="659155" cy="338554"/>
          </a:xfrm>
          <a:prstGeom prst="rect">
            <a:avLst/>
          </a:prstGeom>
          <a:noFill/>
        </p:spPr>
        <p:txBody>
          <a:bodyPr wrap="none" rtlCol="0">
            <a:spAutoFit/>
          </a:bodyPr>
          <a:lstStyle/>
          <a:p>
            <a:r>
              <a:rPr lang="x-none" sz="1600" b="1" dirty="0">
                <a:solidFill>
                  <a:schemeClr val="bg1"/>
                </a:solidFill>
              </a:rPr>
              <a:t>2016</a:t>
            </a:r>
          </a:p>
        </p:txBody>
      </p:sp>
      <p:sp>
        <p:nvSpPr>
          <p:cNvPr id="52" name="TextBox 51">
            <a:extLst>
              <a:ext uri="{FF2B5EF4-FFF2-40B4-BE49-F238E27FC236}">
                <a16:creationId xmlns:a16="http://schemas.microsoft.com/office/drawing/2014/main" id="{D2AD2D8C-F850-E042-8770-4FA2BFEE7F1C}"/>
              </a:ext>
            </a:extLst>
          </p:cNvPr>
          <p:cNvSpPr txBox="1"/>
          <p:nvPr/>
        </p:nvSpPr>
        <p:spPr>
          <a:xfrm>
            <a:off x="10076995" y="1139699"/>
            <a:ext cx="659155" cy="338554"/>
          </a:xfrm>
          <a:prstGeom prst="rect">
            <a:avLst/>
          </a:prstGeom>
          <a:noFill/>
        </p:spPr>
        <p:txBody>
          <a:bodyPr wrap="none" rtlCol="0">
            <a:spAutoFit/>
          </a:bodyPr>
          <a:lstStyle/>
          <a:p>
            <a:r>
              <a:rPr lang="x-none" sz="1600" b="1" dirty="0">
                <a:solidFill>
                  <a:schemeClr val="bg1"/>
                </a:solidFill>
              </a:rPr>
              <a:t>2019</a:t>
            </a:r>
          </a:p>
        </p:txBody>
      </p:sp>
      <p:graphicFrame>
        <p:nvGraphicFramePr>
          <p:cNvPr id="6" name="Diagram 5"/>
          <p:cNvGraphicFramePr/>
          <p:nvPr>
            <p:extLst>
              <p:ext uri="{D42A27DB-BD31-4B8C-83A1-F6EECF244321}">
                <p14:modId xmlns:p14="http://schemas.microsoft.com/office/powerpoint/2010/main" val="2799115518"/>
              </p:ext>
            </p:extLst>
          </p:nvPr>
        </p:nvGraphicFramePr>
        <p:xfrm>
          <a:off x="0" y="836712"/>
          <a:ext cx="11927061"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p:cNvSpPr txBox="1">
            <a:spLocks/>
          </p:cNvSpPr>
          <p:nvPr/>
        </p:nvSpPr>
        <p:spPr>
          <a:xfrm>
            <a:off x="825307" y="52433"/>
            <a:ext cx="10813381" cy="711081"/>
          </a:xfrm>
          <a:prstGeom prst="rect">
            <a:avLst/>
          </a:prstGeom>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l" defTabSz="1218987" rtl="0" eaLnBrk="1" latinLnBrk="0" hangingPunct="1">
              <a:spcBef>
                <a:spcPct val="0"/>
              </a:spcBef>
              <a:buNone/>
              <a:defRPr sz="3600" kern="1200">
                <a:solidFill>
                  <a:schemeClr val="accent5">
                    <a:lumMod val="50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ro-RO" b="1" dirty="0">
                <a:solidFill>
                  <a:schemeClr val="bg1"/>
                </a:solidFill>
                <a:latin typeface="Times New Roman" panose="02020603050405020304" pitchFamily="18" charset="0"/>
                <a:cs typeface="Times New Roman" panose="02020603050405020304" pitchFamily="18" charset="0"/>
              </a:rPr>
              <a:t>Date generale </a:t>
            </a:r>
            <a:r>
              <a:rPr lang="ro-RO" b="1" dirty="0">
                <a:solidFill>
                  <a:schemeClr val="bg1"/>
                </a:solidFill>
              </a:rPr>
              <a:t>– </a:t>
            </a:r>
            <a:r>
              <a:rPr lang="en-US" b="1" dirty="0" err="1">
                <a:solidFill>
                  <a:schemeClr val="bg1"/>
                </a:solidFill>
                <a:latin typeface="Times New Roman" panose="02020603050405020304" pitchFamily="18" charset="0"/>
                <a:cs typeface="Times New Roman" panose="02020603050405020304" pitchFamily="18" charset="0"/>
              </a:rPr>
              <a:t>Tabere</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Tematice</a:t>
            </a:r>
            <a:r>
              <a:rPr lang="en-US" b="1" dirty="0">
                <a:solidFill>
                  <a:schemeClr val="bg1"/>
                </a:solidFill>
                <a:latin typeface="Times New Roman" panose="02020603050405020304" pitchFamily="18" charset="0"/>
                <a:cs typeface="Times New Roman" panose="02020603050405020304" pitchFamily="18" charset="0"/>
              </a:rPr>
              <a:t> la </a:t>
            </a:r>
            <a:r>
              <a:rPr lang="en-US" b="1" dirty="0" err="1">
                <a:solidFill>
                  <a:schemeClr val="bg1"/>
                </a:solidFill>
                <a:latin typeface="Times New Roman" panose="02020603050405020304" pitchFamily="18" charset="0"/>
                <a:cs typeface="Times New Roman" panose="02020603050405020304" pitchFamily="18" charset="0"/>
              </a:rPr>
              <a:t>Costine</a:t>
            </a:r>
            <a:r>
              <a:rPr lang="ro-RO" b="1" dirty="0">
                <a:solidFill>
                  <a:schemeClr val="bg1"/>
                </a:solidFill>
                <a:latin typeface="Times New Roman" panose="02020603050405020304" pitchFamily="18" charset="0"/>
                <a:cs typeface="Times New Roman" panose="02020603050405020304" pitchFamily="18" charset="0"/>
              </a:rPr>
              <a:t>ști</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76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9" y="148818"/>
            <a:ext cx="4750326" cy="711081"/>
          </a:xfrm>
        </p:spPr>
        <p:style>
          <a:lnRef idx="0">
            <a:schemeClr val="accent5"/>
          </a:lnRef>
          <a:fillRef idx="3">
            <a:schemeClr val="accent5"/>
          </a:fillRef>
          <a:effectRef idx="3">
            <a:schemeClr val="accent5"/>
          </a:effectRef>
          <a:fontRef idx="minor">
            <a:schemeClr val="lt1"/>
          </a:fontRef>
        </p:style>
        <p:txBody>
          <a:bodyPr/>
          <a:lstStyle/>
          <a:p>
            <a:r>
              <a:rPr lang="ro-RO" b="1" dirty="0" smtClean="0">
                <a:solidFill>
                  <a:schemeClr val="bg1"/>
                </a:solidFill>
                <a:latin typeface="Times New Roman" panose="02020603050405020304" pitchFamily="18" charset="0"/>
                <a:cs typeface="Times New Roman" panose="02020603050405020304" pitchFamily="18" charset="0"/>
              </a:rPr>
              <a:t>Descriere</a:t>
            </a:r>
            <a:endParaRPr 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911174649"/>
              </p:ext>
            </p:extLst>
          </p:nvPr>
        </p:nvGraphicFramePr>
        <p:xfrm>
          <a:off x="261764" y="535973"/>
          <a:ext cx="11737303" cy="613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59" y="1222114"/>
            <a:ext cx="3995936" cy="2996952"/>
          </a:xfrm>
          <a:prstGeom prst="rect">
            <a:avLst/>
          </a:prstGeom>
          <a:effectLst>
            <a:glow rad="228600">
              <a:schemeClr val="accent5">
                <a:satMod val="175000"/>
                <a:alpha val="40000"/>
              </a:schemeClr>
            </a:glo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1" y="4256038"/>
            <a:ext cx="4015034" cy="2125289"/>
          </a:xfrm>
          <a:prstGeom prst="rect">
            <a:avLst/>
          </a:prstGeom>
          <a:effectLst>
            <a:glow rad="228600">
              <a:schemeClr val="accent5">
                <a:satMod val="175000"/>
                <a:alpha val="40000"/>
              </a:schemeClr>
            </a:glo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8868" y="1547793"/>
            <a:ext cx="1876748" cy="425747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46263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86993711"/>
              </p:ext>
            </p:extLst>
          </p:nvPr>
        </p:nvGraphicFramePr>
        <p:xfrm>
          <a:off x="477788" y="-171400"/>
          <a:ext cx="1171103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950" y="4012288"/>
            <a:ext cx="3672409" cy="2073781"/>
          </a:xfrm>
          <a:prstGeom prst="rect">
            <a:avLst/>
          </a:prstGeom>
          <a:effectLst>
            <a:glow rad="228600">
              <a:schemeClr val="accent5">
                <a:satMod val="175000"/>
                <a:alpha val="40000"/>
              </a:schemeClr>
            </a:glow>
            <a:innerShdw blurRad="114300">
              <a:prstClr val="black"/>
            </a:inn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8188" y="3683566"/>
            <a:ext cx="4392488" cy="2927182"/>
          </a:xfrm>
          <a:prstGeom prst="rect">
            <a:avLst/>
          </a:prstGeom>
          <a:effectLst>
            <a:glow rad="228600">
              <a:schemeClr val="accent5">
                <a:satMod val="175000"/>
                <a:alpha val="40000"/>
              </a:schemeClr>
            </a:glo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6643" y="4110266"/>
            <a:ext cx="3612071" cy="207378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1865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67912"/>
            <a:ext cx="10713691" cy="925830"/>
          </a:xfrm>
        </p:spPr>
        <p:txBody>
          <a:bodyPr/>
          <a:lstStyle/>
          <a:p>
            <a:pPr algn="ctr"/>
            <a:endParaRPr lang="ro-RO" sz="30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122102383"/>
              </p:ext>
            </p:extLst>
          </p:nvPr>
        </p:nvGraphicFramePr>
        <p:xfrm>
          <a:off x="528113" y="1196752"/>
          <a:ext cx="11665296" cy="593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559248589"/>
              </p:ext>
            </p:extLst>
          </p:nvPr>
        </p:nvGraphicFramePr>
        <p:xfrm>
          <a:off x="1485901" y="67912"/>
          <a:ext cx="10369152" cy="1416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9508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084DB25E-5B61-4551-8056-936088812498}"/>
              </a:ext>
            </a:extLst>
          </p:cNvPr>
          <p:cNvSpPr/>
          <p:nvPr/>
        </p:nvSpPr>
        <p:spPr>
          <a:xfrm>
            <a:off x="0" y="3144851"/>
            <a:ext cx="3334249" cy="1648432"/>
          </a:xfrm>
          <a:custGeom>
            <a:avLst/>
            <a:gdLst>
              <a:gd name="connsiteX0" fmla="*/ 0 w 3334249"/>
              <a:gd name="connsiteY0" fmla="*/ 0 h 1648432"/>
              <a:gd name="connsiteX1" fmla="*/ 2510033 w 3334249"/>
              <a:gd name="connsiteY1" fmla="*/ 0 h 1648432"/>
              <a:gd name="connsiteX2" fmla="*/ 3334249 w 3334249"/>
              <a:gd name="connsiteY2" fmla="*/ 824216 h 1648432"/>
              <a:gd name="connsiteX3" fmla="*/ 3334248 w 3334249"/>
              <a:gd name="connsiteY3" fmla="*/ 824216 h 1648432"/>
              <a:gd name="connsiteX4" fmla="*/ 2510032 w 3334249"/>
              <a:gd name="connsiteY4" fmla="*/ 1648432 h 1648432"/>
              <a:gd name="connsiteX5" fmla="*/ 0 w 3334249"/>
              <a:gd name="connsiteY5" fmla="*/ 1648432 h 1648432"/>
              <a:gd name="connsiteX6" fmla="*/ 0 w 3334249"/>
              <a:gd name="connsiteY6" fmla="*/ 0 h 1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249" h="1648432">
                <a:moveTo>
                  <a:pt x="0" y="0"/>
                </a:moveTo>
                <a:lnTo>
                  <a:pt x="2510033" y="0"/>
                </a:lnTo>
                <a:cubicBezTo>
                  <a:pt x="2965235" y="0"/>
                  <a:pt x="3334249" y="369014"/>
                  <a:pt x="3334249" y="824216"/>
                </a:cubicBezTo>
                <a:lnTo>
                  <a:pt x="3334248" y="824216"/>
                </a:lnTo>
                <a:cubicBezTo>
                  <a:pt x="3334248" y="1279418"/>
                  <a:pt x="2965234" y="1648432"/>
                  <a:pt x="2510032" y="1648432"/>
                </a:cubicBezTo>
                <a:lnTo>
                  <a:pt x="0" y="1648432"/>
                </a:lnTo>
                <a:lnTo>
                  <a:pt x="0" y="0"/>
                </a:lnTo>
                <a:close/>
              </a:path>
            </a:pathLst>
          </a:custGeom>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en-IN" dirty="0"/>
          </a:p>
        </p:txBody>
      </p:sp>
      <p:sp>
        <p:nvSpPr>
          <p:cNvPr id="19" name="Title 18">
            <a:extLst>
              <a:ext uri="{FF2B5EF4-FFF2-40B4-BE49-F238E27FC236}">
                <a16:creationId xmlns:a16="http://schemas.microsoft.com/office/drawing/2014/main" id="{D56F1F28-11F8-490B-9C15-4B6D48244FAF}"/>
              </a:ext>
            </a:extLst>
          </p:cNvPr>
          <p:cNvSpPr>
            <a:spLocks noGrp="1"/>
          </p:cNvSpPr>
          <p:nvPr>
            <p:ph type="title"/>
          </p:nvPr>
        </p:nvSpPr>
        <p:spPr>
          <a:xfrm>
            <a:off x="1953952" y="263179"/>
            <a:ext cx="9577064" cy="711081"/>
          </a:xfrm>
        </p:spPr>
        <p:style>
          <a:lnRef idx="0">
            <a:schemeClr val="accent5"/>
          </a:lnRef>
          <a:fillRef idx="3">
            <a:schemeClr val="accent5"/>
          </a:fillRef>
          <a:effectRef idx="3">
            <a:schemeClr val="accent5"/>
          </a:effectRef>
          <a:fontRef idx="minor">
            <a:schemeClr val="lt1"/>
          </a:fontRef>
        </p:style>
        <p:txBody>
          <a:bodyPr/>
          <a:lstStyle/>
          <a:p>
            <a:pPr algn="ctr"/>
            <a:r>
              <a:rPr lang="ro-RO" b="1" dirty="0" smtClean="0">
                <a:solidFill>
                  <a:schemeClr val="bg1"/>
                </a:solidFill>
                <a:latin typeface="Times New Roman" panose="02020603050405020304" pitchFamily="18" charset="0"/>
                <a:cs typeface="Times New Roman" panose="02020603050405020304" pitchFamily="18" charset="0"/>
              </a:rPr>
              <a:t>Tipuri de activitati</a:t>
            </a:r>
            <a:endParaRPr lang="ro-RO" b="1"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7D0B546-7BE0-44CA-96AF-BA1579ECAC60}"/>
              </a:ext>
            </a:extLst>
          </p:cNvPr>
          <p:cNvSpPr>
            <a:spLocks noGrp="1"/>
          </p:cNvSpPr>
          <p:nvPr>
            <p:ph type="ftr" sz="quarter" idx="11"/>
          </p:nvPr>
        </p:nvSpPr>
        <p:spPr/>
        <p:txBody>
          <a:bodyPr/>
          <a:lstStyle/>
          <a:p>
            <a:r>
              <a:rPr lang="en-US" dirty="0" smtClean="0">
                <a:solidFill>
                  <a:schemeClr val="bg1">
                    <a:lumMod val="75000"/>
                  </a:schemeClr>
                </a:solidFill>
              </a:rPr>
              <a:t>PROEDUS</a:t>
            </a:r>
            <a:endParaRPr lang="en-US" dirty="0">
              <a:solidFill>
                <a:schemeClr val="bg1">
                  <a:lumMod val="75000"/>
                </a:schemeClr>
              </a:solidFill>
            </a:endParaRPr>
          </a:p>
        </p:txBody>
      </p:sp>
      <p:sp>
        <p:nvSpPr>
          <p:cNvPr id="4" name="Oval 3">
            <a:extLst>
              <a:ext uri="{FF2B5EF4-FFF2-40B4-BE49-F238E27FC236}">
                <a16:creationId xmlns:a16="http://schemas.microsoft.com/office/drawing/2014/main" id="{B84FE2AD-DE97-4ECB-A020-A18AB9669125}"/>
              </a:ext>
            </a:extLst>
          </p:cNvPr>
          <p:cNvSpPr/>
          <p:nvPr/>
        </p:nvSpPr>
        <p:spPr>
          <a:xfrm>
            <a:off x="1662533" y="3157721"/>
            <a:ext cx="1635562" cy="1635561"/>
          </a:xfrm>
          <a:prstGeom prst="ellipse">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ro-RO" sz="1800" b="1" dirty="0" smtClean="0">
                <a:solidFill>
                  <a:schemeClr val="bg1"/>
                </a:solidFill>
              </a:rPr>
              <a:t>Tipuri de activități</a:t>
            </a:r>
            <a:endParaRPr lang="ro-RO" sz="1800" b="1" dirty="0">
              <a:solidFill>
                <a:schemeClr val="bg1"/>
              </a:solidFill>
            </a:endParaRPr>
          </a:p>
        </p:txBody>
      </p:sp>
      <p:sp>
        <p:nvSpPr>
          <p:cNvPr id="33" name="Oval 32">
            <a:extLst>
              <a:ext uri="{FF2B5EF4-FFF2-40B4-BE49-F238E27FC236}">
                <a16:creationId xmlns:a16="http://schemas.microsoft.com/office/drawing/2014/main" id="{FA5ABF45-2F0C-42CD-8B6D-E1BF9C295E95}"/>
              </a:ext>
            </a:extLst>
          </p:cNvPr>
          <p:cNvSpPr/>
          <p:nvPr/>
        </p:nvSpPr>
        <p:spPr>
          <a:xfrm>
            <a:off x="2480314" y="2815775"/>
            <a:ext cx="1159727" cy="2319452"/>
          </a:xfrm>
          <a:custGeom>
            <a:avLst/>
            <a:gdLst>
              <a:gd name="connsiteX0" fmla="*/ 0 w 2710574"/>
              <a:gd name="connsiteY0" fmla="*/ 1355287 h 2710574"/>
              <a:gd name="connsiteX1" fmla="*/ 1355287 w 2710574"/>
              <a:gd name="connsiteY1" fmla="*/ 0 h 2710574"/>
              <a:gd name="connsiteX2" fmla="*/ 2710574 w 2710574"/>
              <a:gd name="connsiteY2" fmla="*/ 1355287 h 2710574"/>
              <a:gd name="connsiteX3" fmla="*/ 1355287 w 2710574"/>
              <a:gd name="connsiteY3" fmla="*/ 2710574 h 2710574"/>
              <a:gd name="connsiteX4" fmla="*/ 0 w 2710574"/>
              <a:gd name="connsiteY4" fmla="*/ 1355287 h 2710574"/>
              <a:gd name="connsiteX0" fmla="*/ 0 w 2710574"/>
              <a:gd name="connsiteY0" fmla="*/ 1355287 h 2710574"/>
              <a:gd name="connsiteX1" fmla="*/ 1355287 w 2710574"/>
              <a:gd name="connsiteY1" fmla="*/ 0 h 2710574"/>
              <a:gd name="connsiteX2" fmla="*/ 2710574 w 2710574"/>
              <a:gd name="connsiteY2" fmla="*/ 1355287 h 2710574"/>
              <a:gd name="connsiteX3" fmla="*/ 1355287 w 2710574"/>
              <a:gd name="connsiteY3" fmla="*/ 2710574 h 2710574"/>
              <a:gd name="connsiteX4" fmla="*/ 91440 w 2710574"/>
              <a:gd name="connsiteY4" fmla="*/ 1446727 h 2710574"/>
              <a:gd name="connsiteX0" fmla="*/ 0 w 2710574"/>
              <a:gd name="connsiteY0" fmla="*/ 1355287 h 2710574"/>
              <a:gd name="connsiteX1" fmla="*/ 1355287 w 2710574"/>
              <a:gd name="connsiteY1" fmla="*/ 0 h 2710574"/>
              <a:gd name="connsiteX2" fmla="*/ 2710574 w 2710574"/>
              <a:gd name="connsiteY2" fmla="*/ 1355287 h 2710574"/>
              <a:gd name="connsiteX3" fmla="*/ 1355287 w 2710574"/>
              <a:gd name="connsiteY3" fmla="*/ 2710574 h 2710574"/>
              <a:gd name="connsiteX0" fmla="*/ 0 w 1355287"/>
              <a:gd name="connsiteY0" fmla="*/ 0 h 2710574"/>
              <a:gd name="connsiteX1" fmla="*/ 1355287 w 1355287"/>
              <a:gd name="connsiteY1" fmla="*/ 1355287 h 2710574"/>
              <a:gd name="connsiteX2" fmla="*/ 0 w 1355287"/>
              <a:gd name="connsiteY2" fmla="*/ 2710574 h 2710574"/>
            </a:gdLst>
            <a:ahLst/>
            <a:cxnLst>
              <a:cxn ang="0">
                <a:pos x="connsiteX0" y="connsiteY0"/>
              </a:cxn>
              <a:cxn ang="0">
                <a:pos x="connsiteX1" y="connsiteY1"/>
              </a:cxn>
              <a:cxn ang="0">
                <a:pos x="connsiteX2" y="connsiteY2"/>
              </a:cxn>
            </a:cxnLst>
            <a:rect l="l" t="t" r="r" b="b"/>
            <a:pathLst>
              <a:path w="1355287" h="2710574">
                <a:moveTo>
                  <a:pt x="0" y="0"/>
                </a:moveTo>
                <a:cubicBezTo>
                  <a:pt x="748504" y="0"/>
                  <a:pt x="1355287" y="606783"/>
                  <a:pt x="1355287" y="1355287"/>
                </a:cubicBezTo>
                <a:cubicBezTo>
                  <a:pt x="1355287" y="2103791"/>
                  <a:pt x="748504" y="2710574"/>
                  <a:pt x="0" y="2710574"/>
                </a:cubicBezTo>
              </a:path>
            </a:pathLst>
          </a:custGeom>
          <a:ln w="952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dirty="0"/>
          </a:p>
        </p:txBody>
      </p:sp>
      <p:sp>
        <p:nvSpPr>
          <p:cNvPr id="13" name="Oval 12">
            <a:extLst>
              <a:ext uri="{FF2B5EF4-FFF2-40B4-BE49-F238E27FC236}">
                <a16:creationId xmlns:a16="http://schemas.microsoft.com/office/drawing/2014/main" id="{5C666140-DE53-47E2-A15B-CE6941E34C42}"/>
              </a:ext>
            </a:extLst>
          </p:cNvPr>
          <p:cNvSpPr/>
          <p:nvPr/>
        </p:nvSpPr>
        <p:spPr>
          <a:xfrm>
            <a:off x="4240175" y="1542754"/>
            <a:ext cx="730842" cy="7308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Oval 36">
            <a:extLst>
              <a:ext uri="{FF2B5EF4-FFF2-40B4-BE49-F238E27FC236}">
                <a16:creationId xmlns:a16="http://schemas.microsoft.com/office/drawing/2014/main" id="{A8CD21D5-76AC-47EA-B28D-94F3B2E617C9}"/>
              </a:ext>
            </a:extLst>
          </p:cNvPr>
          <p:cNvSpPr/>
          <p:nvPr/>
        </p:nvSpPr>
        <p:spPr>
          <a:xfrm>
            <a:off x="4240175" y="5657337"/>
            <a:ext cx="730842" cy="7308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Oval 38">
            <a:extLst>
              <a:ext uri="{FF2B5EF4-FFF2-40B4-BE49-F238E27FC236}">
                <a16:creationId xmlns:a16="http://schemas.microsoft.com/office/drawing/2014/main" id="{5C4C8795-46CB-4000-BBB0-925A28BA1C84}"/>
              </a:ext>
            </a:extLst>
          </p:cNvPr>
          <p:cNvSpPr/>
          <p:nvPr/>
        </p:nvSpPr>
        <p:spPr>
          <a:xfrm>
            <a:off x="5535927" y="2585716"/>
            <a:ext cx="730842" cy="730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a:extLst>
              <a:ext uri="{FF2B5EF4-FFF2-40B4-BE49-F238E27FC236}">
                <a16:creationId xmlns:a16="http://schemas.microsoft.com/office/drawing/2014/main" id="{4601D30B-5A02-4092-A655-690DDC94E1BA}"/>
              </a:ext>
            </a:extLst>
          </p:cNvPr>
          <p:cNvSpPr/>
          <p:nvPr/>
        </p:nvSpPr>
        <p:spPr>
          <a:xfrm>
            <a:off x="5829881" y="4631624"/>
            <a:ext cx="730842" cy="7308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Oval 40">
            <a:extLst>
              <a:ext uri="{FF2B5EF4-FFF2-40B4-BE49-F238E27FC236}">
                <a16:creationId xmlns:a16="http://schemas.microsoft.com/office/drawing/2014/main" id="{606EDDB0-8435-4C84-9956-AF5431C2350B}"/>
              </a:ext>
            </a:extLst>
          </p:cNvPr>
          <p:cNvSpPr/>
          <p:nvPr/>
        </p:nvSpPr>
        <p:spPr>
          <a:xfrm>
            <a:off x="6869844" y="3617057"/>
            <a:ext cx="730842" cy="7308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A649C004-2DE5-4C2B-9619-EC267A476ADE}"/>
              </a:ext>
            </a:extLst>
          </p:cNvPr>
          <p:cNvSpPr txBox="1"/>
          <p:nvPr/>
        </p:nvSpPr>
        <p:spPr>
          <a:xfrm>
            <a:off x="5034517" y="1551419"/>
            <a:ext cx="5670134" cy="615553"/>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2000" b="1" dirty="0">
                <a:cs typeface="Times New Roman" panose="02020603050405020304" pitchFamily="18" charset="0"/>
              </a:rPr>
              <a:t>Workshop-uri ș</a:t>
            </a:r>
            <a:r>
              <a:rPr lang="ro-RO" sz="2000" b="1" dirty="0" smtClean="0">
                <a:cs typeface="Times New Roman" panose="02020603050405020304" pitchFamily="18" charset="0"/>
              </a:rPr>
              <a:t>i cursuri de formare cu formatori acreditați</a:t>
            </a:r>
            <a:endParaRPr lang="ro-RO" sz="2000" b="1" dirty="0">
              <a:solidFill>
                <a:schemeClr val="tx1">
                  <a:lumMod val="75000"/>
                  <a:lumOff val="25000"/>
                </a:schemeClr>
              </a:solidFill>
              <a:cs typeface="Times New Roman" panose="02020603050405020304" pitchFamily="18" charset="0"/>
            </a:endParaRPr>
          </a:p>
        </p:txBody>
      </p:sp>
      <p:sp>
        <p:nvSpPr>
          <p:cNvPr id="50" name="TextBox 49">
            <a:extLst>
              <a:ext uri="{FF2B5EF4-FFF2-40B4-BE49-F238E27FC236}">
                <a16:creationId xmlns:a16="http://schemas.microsoft.com/office/drawing/2014/main" id="{615036F1-8325-4E08-89E0-1300BDD50C08}"/>
              </a:ext>
            </a:extLst>
          </p:cNvPr>
          <p:cNvSpPr txBox="1"/>
          <p:nvPr/>
        </p:nvSpPr>
        <p:spPr>
          <a:xfrm>
            <a:off x="6559345" y="2787553"/>
            <a:ext cx="5310513" cy="307777"/>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2000" b="1" dirty="0" smtClean="0"/>
              <a:t>Activități sportiv-recreative</a:t>
            </a:r>
            <a:endParaRPr lang="ro-RO" sz="2000" b="1" dirty="0">
              <a:solidFill>
                <a:schemeClr val="tx1">
                  <a:lumMod val="75000"/>
                  <a:lumOff val="25000"/>
                </a:schemeClr>
              </a:solidFill>
            </a:endParaRPr>
          </a:p>
        </p:txBody>
      </p:sp>
      <p:sp>
        <p:nvSpPr>
          <p:cNvPr id="53" name="TextBox 52">
            <a:extLst>
              <a:ext uri="{FF2B5EF4-FFF2-40B4-BE49-F238E27FC236}">
                <a16:creationId xmlns:a16="http://schemas.microsoft.com/office/drawing/2014/main" id="{84488D7C-9E82-4D1E-882D-A5B314169988}"/>
              </a:ext>
            </a:extLst>
          </p:cNvPr>
          <p:cNvSpPr txBox="1"/>
          <p:nvPr/>
        </p:nvSpPr>
        <p:spPr>
          <a:xfrm>
            <a:off x="7678588" y="3811575"/>
            <a:ext cx="454626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2000" b="1" dirty="0" smtClean="0"/>
              <a:t>Activități cultural artistice</a:t>
            </a:r>
            <a:endParaRPr lang="ro-RO" sz="2000" b="1" dirty="0">
              <a:solidFill>
                <a:schemeClr val="tx1">
                  <a:lumMod val="75000"/>
                  <a:lumOff val="25000"/>
                </a:schemeClr>
              </a:solidFill>
            </a:endParaRPr>
          </a:p>
        </p:txBody>
      </p:sp>
      <p:cxnSp>
        <p:nvCxnSpPr>
          <p:cNvPr id="26" name="Straight Connector 25">
            <a:extLst>
              <a:ext uri="{FF2B5EF4-FFF2-40B4-BE49-F238E27FC236}">
                <a16:creationId xmlns:a16="http://schemas.microsoft.com/office/drawing/2014/main" id="{89C1C799-AFD2-4AB2-924F-1EBD59DACC50}"/>
              </a:ext>
            </a:extLst>
          </p:cNvPr>
          <p:cNvCxnSpPr>
            <a:cxnSpLocks/>
          </p:cNvCxnSpPr>
          <p:nvPr/>
        </p:nvCxnSpPr>
        <p:spPr>
          <a:xfrm flipH="1">
            <a:off x="3650203" y="3965466"/>
            <a:ext cx="365464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05155CC-3EA5-410E-A28F-EF8330EF31B2}"/>
              </a:ext>
            </a:extLst>
          </p:cNvPr>
          <p:cNvSpPr/>
          <p:nvPr/>
        </p:nvSpPr>
        <p:spPr>
          <a:xfrm>
            <a:off x="2553511" y="1908175"/>
            <a:ext cx="1596753" cy="915762"/>
          </a:xfrm>
          <a:custGeom>
            <a:avLst/>
            <a:gdLst>
              <a:gd name="connsiteX0" fmla="*/ 0 w 766395"/>
              <a:gd name="connsiteY0" fmla="*/ 0 h 783170"/>
              <a:gd name="connsiteX1" fmla="*/ 766395 w 766395"/>
              <a:gd name="connsiteY1" fmla="*/ 0 h 783170"/>
              <a:gd name="connsiteX2" fmla="*/ 766395 w 766395"/>
              <a:gd name="connsiteY2" fmla="*/ 783170 h 783170"/>
              <a:gd name="connsiteX3" fmla="*/ 0 w 766395"/>
              <a:gd name="connsiteY3" fmla="*/ 783170 h 783170"/>
              <a:gd name="connsiteX4" fmla="*/ 0 w 766395"/>
              <a:gd name="connsiteY4" fmla="*/ 0 h 783170"/>
              <a:gd name="connsiteX0" fmla="*/ 744583 w 1510978"/>
              <a:gd name="connsiteY0" fmla="*/ 0 h 979113"/>
              <a:gd name="connsiteX1" fmla="*/ 1510978 w 1510978"/>
              <a:gd name="connsiteY1" fmla="*/ 0 h 979113"/>
              <a:gd name="connsiteX2" fmla="*/ 1510978 w 1510978"/>
              <a:gd name="connsiteY2" fmla="*/ 783170 h 979113"/>
              <a:gd name="connsiteX3" fmla="*/ 0 w 1510978"/>
              <a:gd name="connsiteY3" fmla="*/ 979113 h 979113"/>
              <a:gd name="connsiteX4" fmla="*/ 744583 w 1510978"/>
              <a:gd name="connsiteY4" fmla="*/ 0 h 979113"/>
              <a:gd name="connsiteX0" fmla="*/ 1510978 w 1602418"/>
              <a:gd name="connsiteY0" fmla="*/ 783170 h 979113"/>
              <a:gd name="connsiteX1" fmla="*/ 0 w 1602418"/>
              <a:gd name="connsiteY1" fmla="*/ 979113 h 979113"/>
              <a:gd name="connsiteX2" fmla="*/ 744583 w 1602418"/>
              <a:gd name="connsiteY2" fmla="*/ 0 h 979113"/>
              <a:gd name="connsiteX3" fmla="*/ 1510978 w 1602418"/>
              <a:gd name="connsiteY3" fmla="*/ 0 h 979113"/>
              <a:gd name="connsiteX4" fmla="*/ 1602418 w 1602418"/>
              <a:gd name="connsiteY4" fmla="*/ 874610 h 979113"/>
              <a:gd name="connsiteX0" fmla="*/ 1510978 w 1510978"/>
              <a:gd name="connsiteY0" fmla="*/ 783170 h 979113"/>
              <a:gd name="connsiteX1" fmla="*/ 0 w 1510978"/>
              <a:gd name="connsiteY1" fmla="*/ 979113 h 979113"/>
              <a:gd name="connsiteX2" fmla="*/ 744583 w 1510978"/>
              <a:gd name="connsiteY2" fmla="*/ 0 h 979113"/>
              <a:gd name="connsiteX3" fmla="*/ 1510978 w 1510978"/>
              <a:gd name="connsiteY3" fmla="*/ 0 h 979113"/>
              <a:gd name="connsiteX0" fmla="*/ 0 w 1510978"/>
              <a:gd name="connsiteY0" fmla="*/ 979113 h 979113"/>
              <a:gd name="connsiteX1" fmla="*/ 744583 w 1510978"/>
              <a:gd name="connsiteY1" fmla="*/ 0 h 979113"/>
              <a:gd name="connsiteX2" fmla="*/ 1510978 w 1510978"/>
              <a:gd name="connsiteY2" fmla="*/ 0 h 979113"/>
            </a:gdLst>
            <a:ahLst/>
            <a:cxnLst>
              <a:cxn ang="0">
                <a:pos x="connsiteX0" y="connsiteY0"/>
              </a:cxn>
              <a:cxn ang="0">
                <a:pos x="connsiteX1" y="connsiteY1"/>
              </a:cxn>
              <a:cxn ang="0">
                <a:pos x="connsiteX2" y="connsiteY2"/>
              </a:cxn>
            </a:cxnLst>
            <a:rect l="l" t="t" r="r" b="b"/>
            <a:pathLst>
              <a:path w="1510978" h="979113">
                <a:moveTo>
                  <a:pt x="0" y="979113"/>
                </a:moveTo>
                <a:lnTo>
                  <a:pt x="744583" y="0"/>
                </a:lnTo>
                <a:lnTo>
                  <a:pt x="1510978"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1FD05690-20B3-4490-AD2B-BF57911759AC}"/>
              </a:ext>
            </a:extLst>
          </p:cNvPr>
          <p:cNvSpPr/>
          <p:nvPr/>
        </p:nvSpPr>
        <p:spPr>
          <a:xfrm>
            <a:off x="3344410" y="2950371"/>
            <a:ext cx="2376264" cy="249235"/>
          </a:xfrm>
          <a:custGeom>
            <a:avLst/>
            <a:gdLst>
              <a:gd name="connsiteX0" fmla="*/ 0 w 2376264"/>
              <a:gd name="connsiteY0" fmla="*/ 0 h 249235"/>
              <a:gd name="connsiteX1" fmla="*/ 2376264 w 2376264"/>
              <a:gd name="connsiteY1" fmla="*/ 0 h 249235"/>
              <a:gd name="connsiteX2" fmla="*/ 2376264 w 2376264"/>
              <a:gd name="connsiteY2" fmla="*/ 249235 h 249235"/>
              <a:gd name="connsiteX3" fmla="*/ 0 w 2376264"/>
              <a:gd name="connsiteY3" fmla="*/ 249235 h 249235"/>
              <a:gd name="connsiteX4" fmla="*/ 0 w 2376264"/>
              <a:gd name="connsiteY4" fmla="*/ 0 h 249235"/>
              <a:gd name="connsiteX0" fmla="*/ 2376264 w 2467704"/>
              <a:gd name="connsiteY0" fmla="*/ 249235 h 340675"/>
              <a:gd name="connsiteX1" fmla="*/ 0 w 2467704"/>
              <a:gd name="connsiteY1" fmla="*/ 249235 h 340675"/>
              <a:gd name="connsiteX2" fmla="*/ 0 w 2467704"/>
              <a:gd name="connsiteY2" fmla="*/ 0 h 340675"/>
              <a:gd name="connsiteX3" fmla="*/ 2376264 w 2467704"/>
              <a:gd name="connsiteY3" fmla="*/ 0 h 340675"/>
              <a:gd name="connsiteX4" fmla="*/ 2467704 w 2467704"/>
              <a:gd name="connsiteY4" fmla="*/ 340675 h 340675"/>
              <a:gd name="connsiteX0" fmla="*/ 2376264 w 2376264"/>
              <a:gd name="connsiteY0" fmla="*/ 249235 h 249235"/>
              <a:gd name="connsiteX1" fmla="*/ 0 w 2376264"/>
              <a:gd name="connsiteY1" fmla="*/ 249235 h 249235"/>
              <a:gd name="connsiteX2" fmla="*/ 0 w 2376264"/>
              <a:gd name="connsiteY2" fmla="*/ 0 h 249235"/>
              <a:gd name="connsiteX3" fmla="*/ 2376264 w 2376264"/>
              <a:gd name="connsiteY3" fmla="*/ 0 h 249235"/>
              <a:gd name="connsiteX0" fmla="*/ 0 w 2376264"/>
              <a:gd name="connsiteY0" fmla="*/ 249235 h 249235"/>
              <a:gd name="connsiteX1" fmla="*/ 0 w 2376264"/>
              <a:gd name="connsiteY1" fmla="*/ 0 h 249235"/>
              <a:gd name="connsiteX2" fmla="*/ 2376264 w 2376264"/>
              <a:gd name="connsiteY2" fmla="*/ 0 h 249235"/>
              <a:gd name="connsiteX0" fmla="*/ 0 w 2376264"/>
              <a:gd name="connsiteY0" fmla="*/ 249235 h 249235"/>
              <a:gd name="connsiteX1" fmla="*/ 435769 w 2376264"/>
              <a:gd name="connsiteY1" fmla="*/ 0 h 249235"/>
              <a:gd name="connsiteX2" fmla="*/ 2376264 w 2376264"/>
              <a:gd name="connsiteY2" fmla="*/ 0 h 249235"/>
            </a:gdLst>
            <a:ahLst/>
            <a:cxnLst>
              <a:cxn ang="0">
                <a:pos x="connsiteX0" y="connsiteY0"/>
              </a:cxn>
              <a:cxn ang="0">
                <a:pos x="connsiteX1" y="connsiteY1"/>
              </a:cxn>
              <a:cxn ang="0">
                <a:pos x="connsiteX2" y="connsiteY2"/>
              </a:cxn>
            </a:cxnLst>
            <a:rect l="l" t="t" r="r" b="b"/>
            <a:pathLst>
              <a:path w="2376264" h="249235">
                <a:moveTo>
                  <a:pt x="0" y="249235"/>
                </a:moveTo>
                <a:lnTo>
                  <a:pt x="435769" y="0"/>
                </a:lnTo>
                <a:lnTo>
                  <a:pt x="2376264"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9" name="Rectangle 22">
            <a:extLst>
              <a:ext uri="{FF2B5EF4-FFF2-40B4-BE49-F238E27FC236}">
                <a16:creationId xmlns:a16="http://schemas.microsoft.com/office/drawing/2014/main" id="{C4D3A269-3751-4DC7-B60F-CB4F237422F5}"/>
              </a:ext>
            </a:extLst>
          </p:cNvPr>
          <p:cNvSpPr/>
          <p:nvPr/>
        </p:nvSpPr>
        <p:spPr>
          <a:xfrm flipV="1">
            <a:off x="2553511" y="5127065"/>
            <a:ext cx="1596753" cy="915762"/>
          </a:xfrm>
          <a:custGeom>
            <a:avLst/>
            <a:gdLst>
              <a:gd name="connsiteX0" fmla="*/ 0 w 766395"/>
              <a:gd name="connsiteY0" fmla="*/ 0 h 783170"/>
              <a:gd name="connsiteX1" fmla="*/ 766395 w 766395"/>
              <a:gd name="connsiteY1" fmla="*/ 0 h 783170"/>
              <a:gd name="connsiteX2" fmla="*/ 766395 w 766395"/>
              <a:gd name="connsiteY2" fmla="*/ 783170 h 783170"/>
              <a:gd name="connsiteX3" fmla="*/ 0 w 766395"/>
              <a:gd name="connsiteY3" fmla="*/ 783170 h 783170"/>
              <a:gd name="connsiteX4" fmla="*/ 0 w 766395"/>
              <a:gd name="connsiteY4" fmla="*/ 0 h 783170"/>
              <a:gd name="connsiteX0" fmla="*/ 744583 w 1510978"/>
              <a:gd name="connsiteY0" fmla="*/ 0 h 979113"/>
              <a:gd name="connsiteX1" fmla="*/ 1510978 w 1510978"/>
              <a:gd name="connsiteY1" fmla="*/ 0 h 979113"/>
              <a:gd name="connsiteX2" fmla="*/ 1510978 w 1510978"/>
              <a:gd name="connsiteY2" fmla="*/ 783170 h 979113"/>
              <a:gd name="connsiteX3" fmla="*/ 0 w 1510978"/>
              <a:gd name="connsiteY3" fmla="*/ 979113 h 979113"/>
              <a:gd name="connsiteX4" fmla="*/ 744583 w 1510978"/>
              <a:gd name="connsiteY4" fmla="*/ 0 h 979113"/>
              <a:gd name="connsiteX0" fmla="*/ 1510978 w 1602418"/>
              <a:gd name="connsiteY0" fmla="*/ 783170 h 979113"/>
              <a:gd name="connsiteX1" fmla="*/ 0 w 1602418"/>
              <a:gd name="connsiteY1" fmla="*/ 979113 h 979113"/>
              <a:gd name="connsiteX2" fmla="*/ 744583 w 1602418"/>
              <a:gd name="connsiteY2" fmla="*/ 0 h 979113"/>
              <a:gd name="connsiteX3" fmla="*/ 1510978 w 1602418"/>
              <a:gd name="connsiteY3" fmla="*/ 0 h 979113"/>
              <a:gd name="connsiteX4" fmla="*/ 1602418 w 1602418"/>
              <a:gd name="connsiteY4" fmla="*/ 874610 h 979113"/>
              <a:gd name="connsiteX0" fmla="*/ 1510978 w 1510978"/>
              <a:gd name="connsiteY0" fmla="*/ 783170 h 979113"/>
              <a:gd name="connsiteX1" fmla="*/ 0 w 1510978"/>
              <a:gd name="connsiteY1" fmla="*/ 979113 h 979113"/>
              <a:gd name="connsiteX2" fmla="*/ 744583 w 1510978"/>
              <a:gd name="connsiteY2" fmla="*/ 0 h 979113"/>
              <a:gd name="connsiteX3" fmla="*/ 1510978 w 1510978"/>
              <a:gd name="connsiteY3" fmla="*/ 0 h 979113"/>
              <a:gd name="connsiteX0" fmla="*/ 0 w 1510978"/>
              <a:gd name="connsiteY0" fmla="*/ 979113 h 979113"/>
              <a:gd name="connsiteX1" fmla="*/ 744583 w 1510978"/>
              <a:gd name="connsiteY1" fmla="*/ 0 h 979113"/>
              <a:gd name="connsiteX2" fmla="*/ 1510978 w 1510978"/>
              <a:gd name="connsiteY2" fmla="*/ 0 h 979113"/>
            </a:gdLst>
            <a:ahLst/>
            <a:cxnLst>
              <a:cxn ang="0">
                <a:pos x="connsiteX0" y="connsiteY0"/>
              </a:cxn>
              <a:cxn ang="0">
                <a:pos x="connsiteX1" y="connsiteY1"/>
              </a:cxn>
              <a:cxn ang="0">
                <a:pos x="connsiteX2" y="connsiteY2"/>
              </a:cxn>
            </a:cxnLst>
            <a:rect l="l" t="t" r="r" b="b"/>
            <a:pathLst>
              <a:path w="1510978" h="979113">
                <a:moveTo>
                  <a:pt x="0" y="979113"/>
                </a:moveTo>
                <a:lnTo>
                  <a:pt x="744583" y="0"/>
                </a:lnTo>
                <a:lnTo>
                  <a:pt x="1510978"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0" name="Rectangle 26">
            <a:extLst>
              <a:ext uri="{FF2B5EF4-FFF2-40B4-BE49-F238E27FC236}">
                <a16:creationId xmlns:a16="http://schemas.microsoft.com/office/drawing/2014/main" id="{4AA7546E-7D39-42D7-8453-1879E24BD2B3}"/>
              </a:ext>
            </a:extLst>
          </p:cNvPr>
          <p:cNvSpPr/>
          <p:nvPr/>
        </p:nvSpPr>
        <p:spPr>
          <a:xfrm flipV="1">
            <a:off x="3344410" y="4751396"/>
            <a:ext cx="2376264" cy="249235"/>
          </a:xfrm>
          <a:custGeom>
            <a:avLst/>
            <a:gdLst>
              <a:gd name="connsiteX0" fmla="*/ 0 w 2376264"/>
              <a:gd name="connsiteY0" fmla="*/ 0 h 249235"/>
              <a:gd name="connsiteX1" fmla="*/ 2376264 w 2376264"/>
              <a:gd name="connsiteY1" fmla="*/ 0 h 249235"/>
              <a:gd name="connsiteX2" fmla="*/ 2376264 w 2376264"/>
              <a:gd name="connsiteY2" fmla="*/ 249235 h 249235"/>
              <a:gd name="connsiteX3" fmla="*/ 0 w 2376264"/>
              <a:gd name="connsiteY3" fmla="*/ 249235 h 249235"/>
              <a:gd name="connsiteX4" fmla="*/ 0 w 2376264"/>
              <a:gd name="connsiteY4" fmla="*/ 0 h 249235"/>
              <a:gd name="connsiteX0" fmla="*/ 2376264 w 2467704"/>
              <a:gd name="connsiteY0" fmla="*/ 249235 h 340675"/>
              <a:gd name="connsiteX1" fmla="*/ 0 w 2467704"/>
              <a:gd name="connsiteY1" fmla="*/ 249235 h 340675"/>
              <a:gd name="connsiteX2" fmla="*/ 0 w 2467704"/>
              <a:gd name="connsiteY2" fmla="*/ 0 h 340675"/>
              <a:gd name="connsiteX3" fmla="*/ 2376264 w 2467704"/>
              <a:gd name="connsiteY3" fmla="*/ 0 h 340675"/>
              <a:gd name="connsiteX4" fmla="*/ 2467704 w 2467704"/>
              <a:gd name="connsiteY4" fmla="*/ 340675 h 340675"/>
              <a:gd name="connsiteX0" fmla="*/ 2376264 w 2376264"/>
              <a:gd name="connsiteY0" fmla="*/ 249235 h 249235"/>
              <a:gd name="connsiteX1" fmla="*/ 0 w 2376264"/>
              <a:gd name="connsiteY1" fmla="*/ 249235 h 249235"/>
              <a:gd name="connsiteX2" fmla="*/ 0 w 2376264"/>
              <a:gd name="connsiteY2" fmla="*/ 0 h 249235"/>
              <a:gd name="connsiteX3" fmla="*/ 2376264 w 2376264"/>
              <a:gd name="connsiteY3" fmla="*/ 0 h 249235"/>
              <a:gd name="connsiteX0" fmla="*/ 0 w 2376264"/>
              <a:gd name="connsiteY0" fmla="*/ 249235 h 249235"/>
              <a:gd name="connsiteX1" fmla="*/ 0 w 2376264"/>
              <a:gd name="connsiteY1" fmla="*/ 0 h 249235"/>
              <a:gd name="connsiteX2" fmla="*/ 2376264 w 2376264"/>
              <a:gd name="connsiteY2" fmla="*/ 0 h 249235"/>
              <a:gd name="connsiteX0" fmla="*/ 0 w 2376264"/>
              <a:gd name="connsiteY0" fmla="*/ 249235 h 249235"/>
              <a:gd name="connsiteX1" fmla="*/ 435769 w 2376264"/>
              <a:gd name="connsiteY1" fmla="*/ 0 h 249235"/>
              <a:gd name="connsiteX2" fmla="*/ 2376264 w 2376264"/>
              <a:gd name="connsiteY2" fmla="*/ 0 h 249235"/>
            </a:gdLst>
            <a:ahLst/>
            <a:cxnLst>
              <a:cxn ang="0">
                <a:pos x="connsiteX0" y="connsiteY0"/>
              </a:cxn>
              <a:cxn ang="0">
                <a:pos x="connsiteX1" y="connsiteY1"/>
              </a:cxn>
              <a:cxn ang="0">
                <a:pos x="connsiteX2" y="connsiteY2"/>
              </a:cxn>
            </a:cxnLst>
            <a:rect l="l" t="t" r="r" b="b"/>
            <a:pathLst>
              <a:path w="2376264" h="249235">
                <a:moveTo>
                  <a:pt x="0" y="249235"/>
                </a:moveTo>
                <a:lnTo>
                  <a:pt x="435769" y="0"/>
                </a:lnTo>
                <a:lnTo>
                  <a:pt x="2376264"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28">
            <a:extLst>
              <a:ext uri="{FF2B5EF4-FFF2-40B4-BE49-F238E27FC236}">
                <a16:creationId xmlns:a16="http://schemas.microsoft.com/office/drawing/2014/main" id="{CEE9ECAB-4CD2-4CFF-A68E-A6D7FD10AD0D}"/>
              </a:ext>
            </a:extLst>
          </p:cNvPr>
          <p:cNvSpPr/>
          <p:nvPr/>
        </p:nvSpPr>
        <p:spPr>
          <a:xfrm>
            <a:off x="2507603" y="2764564"/>
            <a:ext cx="111096" cy="111096"/>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Oval 71">
            <a:extLst>
              <a:ext uri="{FF2B5EF4-FFF2-40B4-BE49-F238E27FC236}">
                <a16:creationId xmlns:a16="http://schemas.microsoft.com/office/drawing/2014/main" id="{412B8AA0-D310-4010-AB0F-6C8942CD422D}"/>
              </a:ext>
            </a:extLst>
          </p:cNvPr>
          <p:cNvSpPr/>
          <p:nvPr/>
        </p:nvSpPr>
        <p:spPr>
          <a:xfrm>
            <a:off x="3293816" y="3144851"/>
            <a:ext cx="111096" cy="111096"/>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Oval 72">
            <a:extLst>
              <a:ext uri="{FF2B5EF4-FFF2-40B4-BE49-F238E27FC236}">
                <a16:creationId xmlns:a16="http://schemas.microsoft.com/office/drawing/2014/main" id="{DA9FEC00-B307-44DA-822C-5387E004CCCA}"/>
              </a:ext>
            </a:extLst>
          </p:cNvPr>
          <p:cNvSpPr/>
          <p:nvPr/>
        </p:nvSpPr>
        <p:spPr>
          <a:xfrm>
            <a:off x="3584373" y="3909918"/>
            <a:ext cx="111096" cy="111096"/>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Oval 73">
            <a:extLst>
              <a:ext uri="{FF2B5EF4-FFF2-40B4-BE49-F238E27FC236}">
                <a16:creationId xmlns:a16="http://schemas.microsoft.com/office/drawing/2014/main" id="{23343661-43E5-4181-B947-3286B2B94DEA}"/>
              </a:ext>
            </a:extLst>
          </p:cNvPr>
          <p:cNvSpPr/>
          <p:nvPr/>
        </p:nvSpPr>
        <p:spPr>
          <a:xfrm>
            <a:off x="3293816" y="4674369"/>
            <a:ext cx="111096" cy="111096"/>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6" name="Oval 75">
            <a:extLst>
              <a:ext uri="{FF2B5EF4-FFF2-40B4-BE49-F238E27FC236}">
                <a16:creationId xmlns:a16="http://schemas.microsoft.com/office/drawing/2014/main" id="{80948066-7F13-423B-8984-3B99B4B56816}"/>
              </a:ext>
            </a:extLst>
          </p:cNvPr>
          <p:cNvSpPr/>
          <p:nvPr/>
        </p:nvSpPr>
        <p:spPr>
          <a:xfrm>
            <a:off x="2507603" y="5079334"/>
            <a:ext cx="111096" cy="11109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1" name="Group 10">
            <a:extLst>
              <a:ext uri="{FF2B5EF4-FFF2-40B4-BE49-F238E27FC236}">
                <a16:creationId xmlns:a16="http://schemas.microsoft.com/office/drawing/2014/main" id="{875E7242-3F05-463F-906F-5DC55728A393}"/>
              </a:ext>
            </a:extLst>
          </p:cNvPr>
          <p:cNvGrpSpPr/>
          <p:nvPr/>
        </p:nvGrpSpPr>
        <p:grpSpPr>
          <a:xfrm>
            <a:off x="4423034" y="1725613"/>
            <a:ext cx="365125" cy="365125"/>
            <a:chOff x="4422775" y="1720850"/>
            <a:chExt cx="365125" cy="365125"/>
          </a:xfrm>
          <a:solidFill>
            <a:schemeClr val="bg1"/>
          </a:solidFill>
        </p:grpSpPr>
        <p:sp>
          <p:nvSpPr>
            <p:cNvPr id="8" name="Freeform 5">
              <a:extLst>
                <a:ext uri="{FF2B5EF4-FFF2-40B4-BE49-F238E27FC236}">
                  <a16:creationId xmlns:a16="http://schemas.microsoft.com/office/drawing/2014/main" id="{8892333E-C46F-4E23-A726-DB540E66BB6A}"/>
                </a:ext>
              </a:extLst>
            </p:cNvPr>
            <p:cNvSpPr>
              <a:spLocks noEditPoints="1"/>
            </p:cNvSpPr>
            <p:nvPr/>
          </p:nvSpPr>
          <p:spPr bwMode="auto">
            <a:xfrm>
              <a:off x="4502150" y="1800225"/>
              <a:ext cx="206375" cy="206375"/>
            </a:xfrm>
            <a:custGeom>
              <a:avLst/>
              <a:gdLst>
                <a:gd name="T0" fmla="*/ 576 w 1152"/>
                <a:gd name="T1" fmla="*/ 1152 h 1152"/>
                <a:gd name="T2" fmla="*/ 1152 w 1152"/>
                <a:gd name="T3" fmla="*/ 576 h 1152"/>
                <a:gd name="T4" fmla="*/ 576 w 1152"/>
                <a:gd name="T5" fmla="*/ 0 h 1152"/>
                <a:gd name="T6" fmla="*/ 0 w 1152"/>
                <a:gd name="T7" fmla="*/ 576 h 1152"/>
                <a:gd name="T8" fmla="*/ 576 w 1152"/>
                <a:gd name="T9" fmla="*/ 1152 h 1152"/>
                <a:gd name="T10" fmla="*/ 576 w 1152"/>
                <a:gd name="T11" fmla="*/ 127 h 1152"/>
                <a:gd name="T12" fmla="*/ 1025 w 1152"/>
                <a:gd name="T13" fmla="*/ 576 h 1152"/>
                <a:gd name="T14" fmla="*/ 576 w 1152"/>
                <a:gd name="T15" fmla="*/ 1025 h 1152"/>
                <a:gd name="T16" fmla="*/ 127 w 1152"/>
                <a:gd name="T17" fmla="*/ 576 h 1152"/>
                <a:gd name="T18" fmla="*/ 576 w 1152"/>
                <a:gd name="T19" fmla="*/ 12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2" h="1152">
                  <a:moveTo>
                    <a:pt x="576" y="1152"/>
                  </a:moveTo>
                  <a:cubicBezTo>
                    <a:pt x="894" y="1152"/>
                    <a:pt x="1152" y="894"/>
                    <a:pt x="1152" y="576"/>
                  </a:cubicBezTo>
                  <a:cubicBezTo>
                    <a:pt x="1152" y="258"/>
                    <a:pt x="894" y="0"/>
                    <a:pt x="576" y="0"/>
                  </a:cubicBezTo>
                  <a:cubicBezTo>
                    <a:pt x="258" y="0"/>
                    <a:pt x="0" y="258"/>
                    <a:pt x="0" y="576"/>
                  </a:cubicBezTo>
                  <a:cubicBezTo>
                    <a:pt x="0" y="894"/>
                    <a:pt x="258" y="1152"/>
                    <a:pt x="576" y="1152"/>
                  </a:cubicBezTo>
                  <a:close/>
                  <a:moveTo>
                    <a:pt x="576" y="127"/>
                  </a:moveTo>
                  <a:cubicBezTo>
                    <a:pt x="824" y="127"/>
                    <a:pt x="1025" y="328"/>
                    <a:pt x="1025" y="576"/>
                  </a:cubicBezTo>
                  <a:cubicBezTo>
                    <a:pt x="1025" y="824"/>
                    <a:pt x="824" y="1025"/>
                    <a:pt x="576" y="1025"/>
                  </a:cubicBezTo>
                  <a:cubicBezTo>
                    <a:pt x="328" y="1025"/>
                    <a:pt x="127" y="824"/>
                    <a:pt x="127" y="576"/>
                  </a:cubicBezTo>
                  <a:cubicBezTo>
                    <a:pt x="127" y="328"/>
                    <a:pt x="328" y="127"/>
                    <a:pt x="576"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2FD78FAB-4941-4379-8D41-80AE102E492A}"/>
                </a:ext>
              </a:extLst>
            </p:cNvPr>
            <p:cNvSpPr>
              <a:spLocks noEditPoints="1"/>
            </p:cNvSpPr>
            <p:nvPr/>
          </p:nvSpPr>
          <p:spPr bwMode="auto">
            <a:xfrm>
              <a:off x="4422775" y="1720850"/>
              <a:ext cx="365125" cy="365125"/>
            </a:xfrm>
            <a:custGeom>
              <a:avLst/>
              <a:gdLst>
                <a:gd name="T0" fmla="*/ 185 w 2048"/>
                <a:gd name="T1" fmla="*/ 1627 h 2048"/>
                <a:gd name="T2" fmla="*/ 547 w 2048"/>
                <a:gd name="T3" fmla="*/ 1787 h 2048"/>
                <a:gd name="T4" fmla="*/ 857 w 2048"/>
                <a:gd name="T5" fmla="*/ 2048 h 2048"/>
                <a:gd name="T6" fmla="*/ 1227 w 2048"/>
                <a:gd name="T7" fmla="*/ 1900 h 2048"/>
                <a:gd name="T8" fmla="*/ 1627 w 2048"/>
                <a:gd name="T9" fmla="*/ 1863 h 2048"/>
                <a:gd name="T10" fmla="*/ 1787 w 2048"/>
                <a:gd name="T11" fmla="*/ 1501 h 2048"/>
                <a:gd name="T12" fmla="*/ 2048 w 2048"/>
                <a:gd name="T13" fmla="*/ 1191 h 2048"/>
                <a:gd name="T14" fmla="*/ 1900 w 2048"/>
                <a:gd name="T15" fmla="*/ 821 h 2048"/>
                <a:gd name="T16" fmla="*/ 1863 w 2048"/>
                <a:gd name="T17" fmla="*/ 421 h 2048"/>
                <a:gd name="T18" fmla="*/ 1501 w 2048"/>
                <a:gd name="T19" fmla="*/ 261 h 2048"/>
                <a:gd name="T20" fmla="*/ 1191 w 2048"/>
                <a:gd name="T21" fmla="*/ 0 h 2048"/>
                <a:gd name="T22" fmla="*/ 821 w 2048"/>
                <a:gd name="T23" fmla="*/ 148 h 2048"/>
                <a:gd name="T24" fmla="*/ 421 w 2048"/>
                <a:gd name="T25" fmla="*/ 185 h 2048"/>
                <a:gd name="T26" fmla="*/ 261 w 2048"/>
                <a:gd name="T27" fmla="*/ 547 h 2048"/>
                <a:gd name="T28" fmla="*/ 0 w 2048"/>
                <a:gd name="T29" fmla="*/ 857 h 2048"/>
                <a:gd name="T30" fmla="*/ 148 w 2048"/>
                <a:gd name="T31" fmla="*/ 1227 h 2048"/>
                <a:gd name="T32" fmla="*/ 120 w 2048"/>
                <a:gd name="T33" fmla="*/ 951 h 2048"/>
                <a:gd name="T34" fmla="*/ 258 w 2048"/>
                <a:gd name="T35" fmla="*/ 881 h 2048"/>
                <a:gd name="T36" fmla="*/ 336 w 2048"/>
                <a:gd name="T37" fmla="*/ 439 h 2048"/>
                <a:gd name="T38" fmla="*/ 551 w 2048"/>
                <a:gd name="T39" fmla="*/ 403 h 2048"/>
                <a:gd name="T40" fmla="*/ 919 w 2048"/>
                <a:gd name="T41" fmla="*/ 251 h 2048"/>
                <a:gd name="T42" fmla="*/ 1097 w 2048"/>
                <a:gd name="T43" fmla="*/ 120 h 2048"/>
                <a:gd name="T44" fmla="*/ 1167 w 2048"/>
                <a:gd name="T45" fmla="*/ 258 h 2048"/>
                <a:gd name="T46" fmla="*/ 1609 w 2048"/>
                <a:gd name="T47" fmla="*/ 336 h 2048"/>
                <a:gd name="T48" fmla="*/ 1645 w 2048"/>
                <a:gd name="T49" fmla="*/ 551 h 2048"/>
                <a:gd name="T50" fmla="*/ 1797 w 2048"/>
                <a:gd name="T51" fmla="*/ 919 h 2048"/>
                <a:gd name="T52" fmla="*/ 1928 w 2048"/>
                <a:gd name="T53" fmla="*/ 1097 h 2048"/>
                <a:gd name="T54" fmla="*/ 1790 w 2048"/>
                <a:gd name="T55" fmla="*/ 1167 h 2048"/>
                <a:gd name="T56" fmla="*/ 1712 w 2048"/>
                <a:gd name="T57" fmla="*/ 1609 h 2048"/>
                <a:gd name="T58" fmla="*/ 1497 w 2048"/>
                <a:gd name="T59" fmla="*/ 1645 h 2048"/>
                <a:gd name="T60" fmla="*/ 1129 w 2048"/>
                <a:gd name="T61" fmla="*/ 1797 h 2048"/>
                <a:gd name="T62" fmla="*/ 951 w 2048"/>
                <a:gd name="T63" fmla="*/ 1928 h 2048"/>
                <a:gd name="T64" fmla="*/ 881 w 2048"/>
                <a:gd name="T65" fmla="*/ 1790 h 2048"/>
                <a:gd name="T66" fmla="*/ 439 w 2048"/>
                <a:gd name="T67" fmla="*/ 1712 h 2048"/>
                <a:gd name="T68" fmla="*/ 403 w 2048"/>
                <a:gd name="T69" fmla="*/ 1497 h 2048"/>
                <a:gd name="T70" fmla="*/ 251 w 2048"/>
                <a:gd name="T71" fmla="*/ 1129 h 2048"/>
                <a:gd name="T72" fmla="*/ 120 w 2048"/>
                <a:gd name="T73" fmla="*/ 95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8" h="2048">
                  <a:moveTo>
                    <a:pt x="261" y="1501"/>
                  </a:moveTo>
                  <a:cubicBezTo>
                    <a:pt x="185" y="1627"/>
                    <a:pt x="185" y="1627"/>
                    <a:pt x="185" y="1627"/>
                  </a:cubicBezTo>
                  <a:cubicBezTo>
                    <a:pt x="421" y="1863"/>
                    <a:pt x="421" y="1863"/>
                    <a:pt x="421" y="1863"/>
                  </a:cubicBezTo>
                  <a:cubicBezTo>
                    <a:pt x="547" y="1787"/>
                    <a:pt x="547" y="1787"/>
                    <a:pt x="547" y="1787"/>
                  </a:cubicBezTo>
                  <a:cubicBezTo>
                    <a:pt x="632" y="1840"/>
                    <a:pt x="723" y="1878"/>
                    <a:pt x="821" y="1900"/>
                  </a:cubicBezTo>
                  <a:cubicBezTo>
                    <a:pt x="857" y="2048"/>
                    <a:pt x="857" y="2048"/>
                    <a:pt x="857" y="2048"/>
                  </a:cubicBezTo>
                  <a:cubicBezTo>
                    <a:pt x="1191" y="2048"/>
                    <a:pt x="1191" y="2048"/>
                    <a:pt x="1191" y="2048"/>
                  </a:cubicBezTo>
                  <a:cubicBezTo>
                    <a:pt x="1227" y="1900"/>
                    <a:pt x="1227" y="1900"/>
                    <a:pt x="1227" y="1900"/>
                  </a:cubicBezTo>
                  <a:cubicBezTo>
                    <a:pt x="1325" y="1878"/>
                    <a:pt x="1416" y="1840"/>
                    <a:pt x="1501" y="1787"/>
                  </a:cubicBezTo>
                  <a:cubicBezTo>
                    <a:pt x="1627" y="1863"/>
                    <a:pt x="1627" y="1863"/>
                    <a:pt x="1627" y="1863"/>
                  </a:cubicBezTo>
                  <a:cubicBezTo>
                    <a:pt x="1863" y="1627"/>
                    <a:pt x="1863" y="1627"/>
                    <a:pt x="1863" y="1627"/>
                  </a:cubicBezTo>
                  <a:cubicBezTo>
                    <a:pt x="1787" y="1501"/>
                    <a:pt x="1787" y="1501"/>
                    <a:pt x="1787" y="1501"/>
                  </a:cubicBezTo>
                  <a:cubicBezTo>
                    <a:pt x="1840" y="1416"/>
                    <a:pt x="1878" y="1325"/>
                    <a:pt x="1900" y="1227"/>
                  </a:cubicBezTo>
                  <a:cubicBezTo>
                    <a:pt x="2048" y="1191"/>
                    <a:pt x="2048" y="1191"/>
                    <a:pt x="2048" y="1191"/>
                  </a:cubicBezTo>
                  <a:cubicBezTo>
                    <a:pt x="2048" y="857"/>
                    <a:pt x="2048" y="857"/>
                    <a:pt x="2048" y="857"/>
                  </a:cubicBezTo>
                  <a:cubicBezTo>
                    <a:pt x="1900" y="821"/>
                    <a:pt x="1900" y="821"/>
                    <a:pt x="1900" y="821"/>
                  </a:cubicBezTo>
                  <a:cubicBezTo>
                    <a:pt x="1878" y="723"/>
                    <a:pt x="1840" y="632"/>
                    <a:pt x="1787" y="547"/>
                  </a:cubicBezTo>
                  <a:cubicBezTo>
                    <a:pt x="1863" y="421"/>
                    <a:pt x="1863" y="421"/>
                    <a:pt x="1863" y="421"/>
                  </a:cubicBezTo>
                  <a:cubicBezTo>
                    <a:pt x="1627" y="185"/>
                    <a:pt x="1627" y="185"/>
                    <a:pt x="1627" y="185"/>
                  </a:cubicBezTo>
                  <a:cubicBezTo>
                    <a:pt x="1501" y="261"/>
                    <a:pt x="1501" y="261"/>
                    <a:pt x="1501" y="261"/>
                  </a:cubicBezTo>
                  <a:cubicBezTo>
                    <a:pt x="1416" y="208"/>
                    <a:pt x="1325" y="170"/>
                    <a:pt x="1227" y="148"/>
                  </a:cubicBezTo>
                  <a:cubicBezTo>
                    <a:pt x="1191" y="0"/>
                    <a:pt x="1191" y="0"/>
                    <a:pt x="1191" y="0"/>
                  </a:cubicBezTo>
                  <a:cubicBezTo>
                    <a:pt x="857" y="0"/>
                    <a:pt x="857" y="0"/>
                    <a:pt x="857" y="0"/>
                  </a:cubicBezTo>
                  <a:cubicBezTo>
                    <a:pt x="821" y="148"/>
                    <a:pt x="821" y="148"/>
                    <a:pt x="821" y="148"/>
                  </a:cubicBezTo>
                  <a:cubicBezTo>
                    <a:pt x="723" y="170"/>
                    <a:pt x="632" y="208"/>
                    <a:pt x="547" y="261"/>
                  </a:cubicBezTo>
                  <a:cubicBezTo>
                    <a:pt x="421" y="185"/>
                    <a:pt x="421" y="185"/>
                    <a:pt x="421" y="185"/>
                  </a:cubicBezTo>
                  <a:cubicBezTo>
                    <a:pt x="185" y="421"/>
                    <a:pt x="185" y="421"/>
                    <a:pt x="185" y="421"/>
                  </a:cubicBezTo>
                  <a:cubicBezTo>
                    <a:pt x="261" y="547"/>
                    <a:pt x="261" y="547"/>
                    <a:pt x="261" y="547"/>
                  </a:cubicBezTo>
                  <a:cubicBezTo>
                    <a:pt x="208" y="632"/>
                    <a:pt x="170" y="723"/>
                    <a:pt x="148" y="821"/>
                  </a:cubicBezTo>
                  <a:cubicBezTo>
                    <a:pt x="0" y="857"/>
                    <a:pt x="0" y="857"/>
                    <a:pt x="0" y="857"/>
                  </a:cubicBezTo>
                  <a:cubicBezTo>
                    <a:pt x="0" y="1191"/>
                    <a:pt x="0" y="1191"/>
                    <a:pt x="0" y="1191"/>
                  </a:cubicBezTo>
                  <a:cubicBezTo>
                    <a:pt x="148" y="1227"/>
                    <a:pt x="148" y="1227"/>
                    <a:pt x="148" y="1227"/>
                  </a:cubicBezTo>
                  <a:cubicBezTo>
                    <a:pt x="170" y="1325"/>
                    <a:pt x="208" y="1416"/>
                    <a:pt x="261" y="1501"/>
                  </a:cubicBezTo>
                  <a:close/>
                  <a:moveTo>
                    <a:pt x="120" y="951"/>
                  </a:moveTo>
                  <a:cubicBezTo>
                    <a:pt x="251" y="919"/>
                    <a:pt x="251" y="919"/>
                    <a:pt x="251" y="919"/>
                  </a:cubicBezTo>
                  <a:cubicBezTo>
                    <a:pt x="258" y="881"/>
                    <a:pt x="258" y="881"/>
                    <a:pt x="258" y="881"/>
                  </a:cubicBezTo>
                  <a:cubicBezTo>
                    <a:pt x="294" y="685"/>
                    <a:pt x="391" y="572"/>
                    <a:pt x="403" y="551"/>
                  </a:cubicBezTo>
                  <a:cubicBezTo>
                    <a:pt x="336" y="439"/>
                    <a:pt x="336" y="439"/>
                    <a:pt x="336" y="439"/>
                  </a:cubicBezTo>
                  <a:cubicBezTo>
                    <a:pt x="439" y="336"/>
                    <a:pt x="439" y="336"/>
                    <a:pt x="439" y="336"/>
                  </a:cubicBezTo>
                  <a:cubicBezTo>
                    <a:pt x="551" y="403"/>
                    <a:pt x="551" y="403"/>
                    <a:pt x="551" y="403"/>
                  </a:cubicBezTo>
                  <a:cubicBezTo>
                    <a:pt x="572" y="391"/>
                    <a:pt x="685" y="294"/>
                    <a:pt x="881" y="258"/>
                  </a:cubicBezTo>
                  <a:cubicBezTo>
                    <a:pt x="919" y="251"/>
                    <a:pt x="919" y="251"/>
                    <a:pt x="919" y="251"/>
                  </a:cubicBezTo>
                  <a:cubicBezTo>
                    <a:pt x="951" y="120"/>
                    <a:pt x="951" y="120"/>
                    <a:pt x="951" y="120"/>
                  </a:cubicBezTo>
                  <a:cubicBezTo>
                    <a:pt x="1097" y="120"/>
                    <a:pt x="1097" y="120"/>
                    <a:pt x="1097" y="120"/>
                  </a:cubicBezTo>
                  <a:cubicBezTo>
                    <a:pt x="1129" y="251"/>
                    <a:pt x="1129" y="251"/>
                    <a:pt x="1129" y="251"/>
                  </a:cubicBezTo>
                  <a:cubicBezTo>
                    <a:pt x="1167" y="258"/>
                    <a:pt x="1167" y="258"/>
                    <a:pt x="1167" y="258"/>
                  </a:cubicBezTo>
                  <a:cubicBezTo>
                    <a:pt x="1363" y="294"/>
                    <a:pt x="1476" y="391"/>
                    <a:pt x="1497" y="403"/>
                  </a:cubicBezTo>
                  <a:cubicBezTo>
                    <a:pt x="1609" y="336"/>
                    <a:pt x="1609" y="336"/>
                    <a:pt x="1609" y="336"/>
                  </a:cubicBezTo>
                  <a:cubicBezTo>
                    <a:pt x="1712" y="439"/>
                    <a:pt x="1712" y="439"/>
                    <a:pt x="1712" y="439"/>
                  </a:cubicBezTo>
                  <a:cubicBezTo>
                    <a:pt x="1645" y="551"/>
                    <a:pt x="1645" y="551"/>
                    <a:pt x="1645" y="551"/>
                  </a:cubicBezTo>
                  <a:cubicBezTo>
                    <a:pt x="1657" y="572"/>
                    <a:pt x="1754" y="685"/>
                    <a:pt x="1790" y="881"/>
                  </a:cubicBezTo>
                  <a:cubicBezTo>
                    <a:pt x="1797" y="919"/>
                    <a:pt x="1797" y="919"/>
                    <a:pt x="1797" y="919"/>
                  </a:cubicBezTo>
                  <a:cubicBezTo>
                    <a:pt x="1928" y="951"/>
                    <a:pt x="1928" y="951"/>
                    <a:pt x="1928" y="951"/>
                  </a:cubicBezTo>
                  <a:cubicBezTo>
                    <a:pt x="1928" y="1097"/>
                    <a:pt x="1928" y="1097"/>
                    <a:pt x="1928" y="1097"/>
                  </a:cubicBezTo>
                  <a:cubicBezTo>
                    <a:pt x="1797" y="1129"/>
                    <a:pt x="1797" y="1129"/>
                    <a:pt x="1797" y="1129"/>
                  </a:cubicBezTo>
                  <a:cubicBezTo>
                    <a:pt x="1790" y="1167"/>
                    <a:pt x="1790" y="1167"/>
                    <a:pt x="1790" y="1167"/>
                  </a:cubicBezTo>
                  <a:cubicBezTo>
                    <a:pt x="1754" y="1363"/>
                    <a:pt x="1657" y="1476"/>
                    <a:pt x="1645" y="1497"/>
                  </a:cubicBezTo>
                  <a:cubicBezTo>
                    <a:pt x="1712" y="1609"/>
                    <a:pt x="1712" y="1609"/>
                    <a:pt x="1712" y="1609"/>
                  </a:cubicBezTo>
                  <a:cubicBezTo>
                    <a:pt x="1609" y="1712"/>
                    <a:pt x="1609" y="1712"/>
                    <a:pt x="1609" y="1712"/>
                  </a:cubicBezTo>
                  <a:cubicBezTo>
                    <a:pt x="1497" y="1645"/>
                    <a:pt x="1497" y="1645"/>
                    <a:pt x="1497" y="1645"/>
                  </a:cubicBezTo>
                  <a:cubicBezTo>
                    <a:pt x="1476" y="1657"/>
                    <a:pt x="1363" y="1754"/>
                    <a:pt x="1167" y="1790"/>
                  </a:cubicBezTo>
                  <a:cubicBezTo>
                    <a:pt x="1129" y="1797"/>
                    <a:pt x="1129" y="1797"/>
                    <a:pt x="1129" y="1797"/>
                  </a:cubicBezTo>
                  <a:cubicBezTo>
                    <a:pt x="1097" y="1928"/>
                    <a:pt x="1097" y="1928"/>
                    <a:pt x="1097" y="1928"/>
                  </a:cubicBezTo>
                  <a:cubicBezTo>
                    <a:pt x="951" y="1928"/>
                    <a:pt x="951" y="1928"/>
                    <a:pt x="951" y="1928"/>
                  </a:cubicBezTo>
                  <a:cubicBezTo>
                    <a:pt x="919" y="1797"/>
                    <a:pt x="919" y="1797"/>
                    <a:pt x="919" y="1797"/>
                  </a:cubicBezTo>
                  <a:cubicBezTo>
                    <a:pt x="881" y="1790"/>
                    <a:pt x="881" y="1790"/>
                    <a:pt x="881" y="1790"/>
                  </a:cubicBezTo>
                  <a:cubicBezTo>
                    <a:pt x="685" y="1754"/>
                    <a:pt x="572" y="1657"/>
                    <a:pt x="551" y="1645"/>
                  </a:cubicBezTo>
                  <a:cubicBezTo>
                    <a:pt x="439" y="1712"/>
                    <a:pt x="439" y="1712"/>
                    <a:pt x="439" y="1712"/>
                  </a:cubicBezTo>
                  <a:cubicBezTo>
                    <a:pt x="336" y="1609"/>
                    <a:pt x="336" y="1609"/>
                    <a:pt x="336" y="1609"/>
                  </a:cubicBezTo>
                  <a:cubicBezTo>
                    <a:pt x="403" y="1497"/>
                    <a:pt x="403" y="1497"/>
                    <a:pt x="403" y="1497"/>
                  </a:cubicBezTo>
                  <a:cubicBezTo>
                    <a:pt x="391" y="1476"/>
                    <a:pt x="294" y="1363"/>
                    <a:pt x="258" y="1167"/>
                  </a:cubicBezTo>
                  <a:cubicBezTo>
                    <a:pt x="251" y="1129"/>
                    <a:pt x="251" y="1129"/>
                    <a:pt x="251" y="1129"/>
                  </a:cubicBezTo>
                  <a:cubicBezTo>
                    <a:pt x="120" y="1097"/>
                    <a:pt x="120" y="1097"/>
                    <a:pt x="120" y="1097"/>
                  </a:cubicBezTo>
                  <a:lnTo>
                    <a:pt x="120" y="9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C83FC8BE-DC7E-4F3D-B028-31CB02505369}"/>
                </a:ext>
              </a:extLst>
            </p:cNvPr>
            <p:cNvSpPr>
              <a:spLocks/>
            </p:cNvSpPr>
            <p:nvPr/>
          </p:nvSpPr>
          <p:spPr bwMode="auto">
            <a:xfrm>
              <a:off x="4565650" y="1868488"/>
              <a:ext cx="79375" cy="66675"/>
            </a:xfrm>
            <a:custGeom>
              <a:avLst/>
              <a:gdLst>
                <a:gd name="T0" fmla="*/ 50 w 50"/>
                <a:gd name="T1" fmla="*/ 10 h 42"/>
                <a:gd name="T2" fmla="*/ 41 w 50"/>
                <a:gd name="T3" fmla="*/ 0 h 42"/>
                <a:gd name="T4" fmla="*/ 18 w 50"/>
                <a:gd name="T5" fmla="*/ 23 h 42"/>
                <a:gd name="T6" fmla="*/ 10 w 50"/>
                <a:gd name="T7" fmla="*/ 14 h 42"/>
                <a:gd name="T8" fmla="*/ 0 w 50"/>
                <a:gd name="T9" fmla="*/ 23 h 42"/>
                <a:gd name="T10" fmla="*/ 18 w 50"/>
                <a:gd name="T11" fmla="*/ 42 h 42"/>
                <a:gd name="T12" fmla="*/ 50 w 50"/>
                <a:gd name="T13" fmla="*/ 10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50" y="10"/>
                  </a:moveTo>
                  <a:lnTo>
                    <a:pt x="41" y="0"/>
                  </a:lnTo>
                  <a:lnTo>
                    <a:pt x="18" y="23"/>
                  </a:lnTo>
                  <a:lnTo>
                    <a:pt x="10" y="14"/>
                  </a:lnTo>
                  <a:lnTo>
                    <a:pt x="0" y="23"/>
                  </a:lnTo>
                  <a:lnTo>
                    <a:pt x="18" y="42"/>
                  </a:lnTo>
                  <a:lnTo>
                    <a:pt x="5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0" name="Group 19">
            <a:extLst>
              <a:ext uri="{FF2B5EF4-FFF2-40B4-BE49-F238E27FC236}">
                <a16:creationId xmlns:a16="http://schemas.microsoft.com/office/drawing/2014/main" id="{C62F3463-28B2-4502-9370-AA6F024FF2E4}"/>
              </a:ext>
            </a:extLst>
          </p:cNvPr>
          <p:cNvGrpSpPr/>
          <p:nvPr/>
        </p:nvGrpSpPr>
        <p:grpSpPr>
          <a:xfrm>
            <a:off x="5695494" y="2744553"/>
            <a:ext cx="411708" cy="413168"/>
            <a:chOff x="4786313" y="1506538"/>
            <a:chExt cx="3132138" cy="3143250"/>
          </a:xfrm>
          <a:solidFill>
            <a:schemeClr val="bg1"/>
          </a:solidFill>
        </p:grpSpPr>
        <p:sp>
          <p:nvSpPr>
            <p:cNvPr id="16" name="Freeform 11">
              <a:extLst>
                <a:ext uri="{FF2B5EF4-FFF2-40B4-BE49-F238E27FC236}">
                  <a16:creationId xmlns:a16="http://schemas.microsoft.com/office/drawing/2014/main" id="{E8E65AFF-AC88-408B-AB40-023B15BF80A7}"/>
                </a:ext>
              </a:extLst>
            </p:cNvPr>
            <p:cNvSpPr>
              <a:spLocks/>
            </p:cNvSpPr>
            <p:nvPr/>
          </p:nvSpPr>
          <p:spPr bwMode="auto">
            <a:xfrm>
              <a:off x="5956300" y="1506538"/>
              <a:ext cx="792163" cy="792162"/>
            </a:xfrm>
            <a:custGeom>
              <a:avLst/>
              <a:gdLst>
                <a:gd name="T0" fmla="*/ 24 w 518"/>
                <a:gd name="T1" fmla="*/ 494 h 517"/>
                <a:gd name="T2" fmla="*/ 109 w 518"/>
                <a:gd name="T3" fmla="*/ 494 h 517"/>
                <a:gd name="T4" fmla="*/ 259 w 518"/>
                <a:gd name="T5" fmla="*/ 344 h 517"/>
                <a:gd name="T6" fmla="*/ 409 w 518"/>
                <a:gd name="T7" fmla="*/ 494 h 517"/>
                <a:gd name="T8" fmla="*/ 494 w 518"/>
                <a:gd name="T9" fmla="*/ 494 h 517"/>
                <a:gd name="T10" fmla="*/ 494 w 518"/>
                <a:gd name="T11" fmla="*/ 409 h 517"/>
                <a:gd name="T12" fmla="*/ 344 w 518"/>
                <a:gd name="T13" fmla="*/ 259 h 517"/>
                <a:gd name="T14" fmla="*/ 494 w 518"/>
                <a:gd name="T15" fmla="*/ 108 h 517"/>
                <a:gd name="T16" fmla="*/ 494 w 518"/>
                <a:gd name="T17" fmla="*/ 24 h 517"/>
                <a:gd name="T18" fmla="*/ 409 w 518"/>
                <a:gd name="T19" fmla="*/ 24 h 517"/>
                <a:gd name="T20" fmla="*/ 259 w 518"/>
                <a:gd name="T21" fmla="*/ 174 h 517"/>
                <a:gd name="T22" fmla="*/ 109 w 518"/>
                <a:gd name="T23" fmla="*/ 24 h 517"/>
                <a:gd name="T24" fmla="*/ 24 w 518"/>
                <a:gd name="T25" fmla="*/ 24 h 517"/>
                <a:gd name="T26" fmla="*/ 24 w 518"/>
                <a:gd name="T27" fmla="*/ 108 h 517"/>
                <a:gd name="T28" fmla="*/ 174 w 518"/>
                <a:gd name="T29" fmla="*/ 259 h 517"/>
                <a:gd name="T30" fmla="*/ 24 w 518"/>
                <a:gd name="T31" fmla="*/ 409 h 517"/>
                <a:gd name="T32" fmla="*/ 24 w 518"/>
                <a:gd name="T33" fmla="*/ 494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17">
                  <a:moveTo>
                    <a:pt x="24" y="494"/>
                  </a:moveTo>
                  <a:cubicBezTo>
                    <a:pt x="47" y="517"/>
                    <a:pt x="85" y="517"/>
                    <a:pt x="109" y="494"/>
                  </a:cubicBezTo>
                  <a:cubicBezTo>
                    <a:pt x="259" y="344"/>
                    <a:pt x="259" y="344"/>
                    <a:pt x="259" y="344"/>
                  </a:cubicBezTo>
                  <a:cubicBezTo>
                    <a:pt x="409" y="494"/>
                    <a:pt x="409" y="494"/>
                    <a:pt x="409" y="494"/>
                  </a:cubicBezTo>
                  <a:cubicBezTo>
                    <a:pt x="433" y="517"/>
                    <a:pt x="471" y="517"/>
                    <a:pt x="494" y="494"/>
                  </a:cubicBezTo>
                  <a:cubicBezTo>
                    <a:pt x="518" y="471"/>
                    <a:pt x="518" y="433"/>
                    <a:pt x="494" y="409"/>
                  </a:cubicBezTo>
                  <a:cubicBezTo>
                    <a:pt x="344" y="259"/>
                    <a:pt x="344" y="259"/>
                    <a:pt x="344" y="259"/>
                  </a:cubicBezTo>
                  <a:cubicBezTo>
                    <a:pt x="494" y="108"/>
                    <a:pt x="494" y="108"/>
                    <a:pt x="494" y="108"/>
                  </a:cubicBezTo>
                  <a:cubicBezTo>
                    <a:pt x="518" y="85"/>
                    <a:pt x="518" y="47"/>
                    <a:pt x="494" y="24"/>
                  </a:cubicBezTo>
                  <a:cubicBezTo>
                    <a:pt x="471" y="0"/>
                    <a:pt x="433" y="0"/>
                    <a:pt x="409" y="24"/>
                  </a:cubicBezTo>
                  <a:cubicBezTo>
                    <a:pt x="259" y="174"/>
                    <a:pt x="259" y="174"/>
                    <a:pt x="259" y="174"/>
                  </a:cubicBezTo>
                  <a:cubicBezTo>
                    <a:pt x="109" y="24"/>
                    <a:pt x="109" y="24"/>
                    <a:pt x="109" y="24"/>
                  </a:cubicBezTo>
                  <a:cubicBezTo>
                    <a:pt x="85" y="0"/>
                    <a:pt x="47" y="0"/>
                    <a:pt x="24" y="24"/>
                  </a:cubicBezTo>
                  <a:cubicBezTo>
                    <a:pt x="0" y="47"/>
                    <a:pt x="0" y="85"/>
                    <a:pt x="24" y="108"/>
                  </a:cubicBezTo>
                  <a:cubicBezTo>
                    <a:pt x="174" y="259"/>
                    <a:pt x="174" y="259"/>
                    <a:pt x="174" y="259"/>
                  </a:cubicBezTo>
                  <a:cubicBezTo>
                    <a:pt x="24" y="409"/>
                    <a:pt x="24" y="409"/>
                    <a:pt x="24" y="409"/>
                  </a:cubicBezTo>
                  <a:cubicBezTo>
                    <a:pt x="0" y="433"/>
                    <a:pt x="0" y="471"/>
                    <a:pt x="24" y="4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12">
              <a:extLst>
                <a:ext uri="{FF2B5EF4-FFF2-40B4-BE49-F238E27FC236}">
                  <a16:creationId xmlns:a16="http://schemas.microsoft.com/office/drawing/2014/main" id="{EA100B2A-852F-4DED-8D40-F9045C1E905D}"/>
                </a:ext>
              </a:extLst>
            </p:cNvPr>
            <p:cNvSpPr>
              <a:spLocks noEditPoints="1"/>
            </p:cNvSpPr>
            <p:nvPr/>
          </p:nvSpPr>
          <p:spPr bwMode="auto">
            <a:xfrm>
              <a:off x="4786313" y="2500313"/>
              <a:ext cx="3132138" cy="2149475"/>
            </a:xfrm>
            <a:custGeom>
              <a:avLst/>
              <a:gdLst>
                <a:gd name="T0" fmla="*/ 1988 w 2048"/>
                <a:gd name="T1" fmla="*/ 0 h 1405"/>
                <a:gd name="T2" fmla="*/ 60 w 2048"/>
                <a:gd name="T3" fmla="*/ 0 h 1405"/>
                <a:gd name="T4" fmla="*/ 0 w 2048"/>
                <a:gd name="T5" fmla="*/ 60 h 1405"/>
                <a:gd name="T6" fmla="*/ 0 w 2048"/>
                <a:gd name="T7" fmla="*/ 510 h 1405"/>
                <a:gd name="T8" fmla="*/ 60 w 2048"/>
                <a:gd name="T9" fmla="*/ 570 h 1405"/>
                <a:gd name="T10" fmla="*/ 257 w 2048"/>
                <a:gd name="T11" fmla="*/ 570 h 1405"/>
                <a:gd name="T12" fmla="*/ 257 w 2048"/>
                <a:gd name="T13" fmla="*/ 702 h 1405"/>
                <a:gd name="T14" fmla="*/ 273 w 2048"/>
                <a:gd name="T15" fmla="*/ 744 h 1405"/>
                <a:gd name="T16" fmla="*/ 846 w 2048"/>
                <a:gd name="T17" fmla="*/ 1350 h 1405"/>
                <a:gd name="T18" fmla="*/ 974 w 2048"/>
                <a:gd name="T19" fmla="*/ 1405 h 1405"/>
                <a:gd name="T20" fmla="*/ 1102 w 2048"/>
                <a:gd name="T21" fmla="*/ 1352 h 1405"/>
                <a:gd name="T22" fmla="*/ 1773 w 2048"/>
                <a:gd name="T23" fmla="*/ 680 h 1405"/>
                <a:gd name="T24" fmla="*/ 1791 w 2048"/>
                <a:gd name="T25" fmla="*/ 638 h 1405"/>
                <a:gd name="T26" fmla="*/ 1791 w 2048"/>
                <a:gd name="T27" fmla="*/ 570 h 1405"/>
                <a:gd name="T28" fmla="*/ 1988 w 2048"/>
                <a:gd name="T29" fmla="*/ 570 h 1405"/>
                <a:gd name="T30" fmla="*/ 2048 w 2048"/>
                <a:gd name="T31" fmla="*/ 510 h 1405"/>
                <a:gd name="T32" fmla="*/ 2048 w 2048"/>
                <a:gd name="T33" fmla="*/ 60 h 1405"/>
                <a:gd name="T34" fmla="*/ 1988 w 2048"/>
                <a:gd name="T35" fmla="*/ 0 h 1405"/>
                <a:gd name="T36" fmla="*/ 1017 w 2048"/>
                <a:gd name="T37" fmla="*/ 1267 h 1405"/>
                <a:gd name="T38" fmla="*/ 933 w 2048"/>
                <a:gd name="T39" fmla="*/ 1268 h 1405"/>
                <a:gd name="T40" fmla="*/ 401 w 2048"/>
                <a:gd name="T41" fmla="*/ 704 h 1405"/>
                <a:gd name="T42" fmla="*/ 510 w 2048"/>
                <a:gd name="T43" fmla="*/ 594 h 1405"/>
                <a:gd name="T44" fmla="*/ 1100 w 2048"/>
                <a:gd name="T45" fmla="*/ 1184 h 1405"/>
                <a:gd name="T46" fmla="*/ 1017 w 2048"/>
                <a:gd name="T47" fmla="*/ 1267 h 1405"/>
                <a:gd name="T48" fmla="*/ 1185 w 2048"/>
                <a:gd name="T49" fmla="*/ 1099 h 1405"/>
                <a:gd name="T50" fmla="*/ 552 w 2048"/>
                <a:gd name="T51" fmla="*/ 467 h 1405"/>
                <a:gd name="T52" fmla="*/ 467 w 2048"/>
                <a:gd name="T53" fmla="*/ 467 h 1405"/>
                <a:gd name="T54" fmla="*/ 377 w 2048"/>
                <a:gd name="T55" fmla="*/ 557 h 1405"/>
                <a:gd name="T56" fmla="*/ 377 w 2048"/>
                <a:gd name="T57" fmla="*/ 510 h 1405"/>
                <a:gd name="T58" fmla="*/ 317 w 2048"/>
                <a:gd name="T59" fmla="*/ 450 h 1405"/>
                <a:gd name="T60" fmla="*/ 120 w 2048"/>
                <a:gd name="T61" fmla="*/ 450 h 1405"/>
                <a:gd name="T62" fmla="*/ 120 w 2048"/>
                <a:gd name="T63" fmla="*/ 120 h 1405"/>
                <a:gd name="T64" fmla="*/ 815 w 2048"/>
                <a:gd name="T65" fmla="*/ 120 h 1405"/>
                <a:gd name="T66" fmla="*/ 660 w 2048"/>
                <a:gd name="T67" fmla="*/ 274 h 1405"/>
                <a:gd name="T68" fmla="*/ 647 w 2048"/>
                <a:gd name="T69" fmla="*/ 340 h 1405"/>
                <a:gd name="T70" fmla="*/ 660 w 2048"/>
                <a:gd name="T71" fmla="*/ 359 h 1405"/>
                <a:gd name="T72" fmla="*/ 1084 w 2048"/>
                <a:gd name="T73" fmla="*/ 398 h 1405"/>
                <a:gd name="T74" fmla="*/ 1485 w 2048"/>
                <a:gd name="T75" fmla="*/ 799 h 1405"/>
                <a:gd name="T76" fmla="*/ 1185 w 2048"/>
                <a:gd name="T77" fmla="*/ 1099 h 1405"/>
                <a:gd name="T78" fmla="*/ 1928 w 2048"/>
                <a:gd name="T79" fmla="*/ 450 h 1405"/>
                <a:gd name="T80" fmla="*/ 1731 w 2048"/>
                <a:gd name="T81" fmla="*/ 450 h 1405"/>
                <a:gd name="T82" fmla="*/ 1671 w 2048"/>
                <a:gd name="T83" fmla="*/ 510 h 1405"/>
                <a:gd name="T84" fmla="*/ 1671 w 2048"/>
                <a:gd name="T85" fmla="*/ 613 h 1405"/>
                <a:gd name="T86" fmla="*/ 1570 w 2048"/>
                <a:gd name="T87" fmla="*/ 714 h 1405"/>
                <a:gd name="T88" fmla="*/ 1312 w 2048"/>
                <a:gd name="T89" fmla="*/ 455 h 1405"/>
                <a:gd name="T90" fmla="*/ 1516 w 2048"/>
                <a:gd name="T91" fmla="*/ 359 h 1405"/>
                <a:gd name="T92" fmla="*/ 1517 w 2048"/>
                <a:gd name="T93" fmla="*/ 358 h 1405"/>
                <a:gd name="T94" fmla="*/ 1516 w 2048"/>
                <a:gd name="T95" fmla="*/ 274 h 1405"/>
                <a:gd name="T96" fmla="*/ 1431 w 2048"/>
                <a:gd name="T97" fmla="*/ 275 h 1405"/>
                <a:gd name="T98" fmla="*/ 1131 w 2048"/>
                <a:gd name="T99" fmla="*/ 274 h 1405"/>
                <a:gd name="T100" fmla="*/ 1046 w 2048"/>
                <a:gd name="T101" fmla="*/ 275 h 1405"/>
                <a:gd name="T102" fmla="*/ 794 w 2048"/>
                <a:gd name="T103" fmla="*/ 311 h 1405"/>
                <a:gd name="T104" fmla="*/ 985 w 2048"/>
                <a:gd name="T105" fmla="*/ 120 h 1405"/>
                <a:gd name="T106" fmla="*/ 1928 w 2048"/>
                <a:gd name="T107" fmla="*/ 120 h 1405"/>
                <a:gd name="T108" fmla="*/ 1928 w 2048"/>
                <a:gd name="T109" fmla="*/ 45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8" h="1405">
                  <a:moveTo>
                    <a:pt x="1988" y="0"/>
                  </a:moveTo>
                  <a:cubicBezTo>
                    <a:pt x="60" y="0"/>
                    <a:pt x="60" y="0"/>
                    <a:pt x="60" y="0"/>
                  </a:cubicBezTo>
                  <a:cubicBezTo>
                    <a:pt x="27" y="0"/>
                    <a:pt x="0" y="27"/>
                    <a:pt x="0" y="60"/>
                  </a:cubicBezTo>
                  <a:cubicBezTo>
                    <a:pt x="0" y="510"/>
                    <a:pt x="0" y="510"/>
                    <a:pt x="0" y="510"/>
                  </a:cubicBezTo>
                  <a:cubicBezTo>
                    <a:pt x="0" y="543"/>
                    <a:pt x="27" y="570"/>
                    <a:pt x="60" y="570"/>
                  </a:cubicBezTo>
                  <a:cubicBezTo>
                    <a:pt x="257" y="570"/>
                    <a:pt x="257" y="570"/>
                    <a:pt x="257" y="570"/>
                  </a:cubicBezTo>
                  <a:cubicBezTo>
                    <a:pt x="257" y="702"/>
                    <a:pt x="257" y="702"/>
                    <a:pt x="257" y="702"/>
                  </a:cubicBezTo>
                  <a:cubicBezTo>
                    <a:pt x="257" y="718"/>
                    <a:pt x="263" y="732"/>
                    <a:pt x="273" y="744"/>
                  </a:cubicBezTo>
                  <a:cubicBezTo>
                    <a:pt x="273" y="744"/>
                    <a:pt x="718" y="1214"/>
                    <a:pt x="846" y="1350"/>
                  </a:cubicBezTo>
                  <a:cubicBezTo>
                    <a:pt x="879" y="1385"/>
                    <a:pt x="926" y="1405"/>
                    <a:pt x="974" y="1405"/>
                  </a:cubicBezTo>
                  <a:cubicBezTo>
                    <a:pt x="1022" y="1405"/>
                    <a:pt x="1068" y="1386"/>
                    <a:pt x="1102" y="1352"/>
                  </a:cubicBezTo>
                  <a:cubicBezTo>
                    <a:pt x="1773" y="680"/>
                    <a:pt x="1773" y="680"/>
                    <a:pt x="1773" y="680"/>
                  </a:cubicBezTo>
                  <a:cubicBezTo>
                    <a:pt x="1785" y="669"/>
                    <a:pt x="1791" y="654"/>
                    <a:pt x="1791" y="638"/>
                  </a:cubicBezTo>
                  <a:cubicBezTo>
                    <a:pt x="1791" y="570"/>
                    <a:pt x="1791" y="570"/>
                    <a:pt x="1791" y="570"/>
                  </a:cubicBezTo>
                  <a:cubicBezTo>
                    <a:pt x="1988" y="570"/>
                    <a:pt x="1988" y="570"/>
                    <a:pt x="1988" y="570"/>
                  </a:cubicBezTo>
                  <a:cubicBezTo>
                    <a:pt x="2021" y="570"/>
                    <a:pt x="2048" y="543"/>
                    <a:pt x="2048" y="510"/>
                  </a:cubicBezTo>
                  <a:cubicBezTo>
                    <a:pt x="2048" y="60"/>
                    <a:pt x="2048" y="60"/>
                    <a:pt x="2048" y="60"/>
                  </a:cubicBezTo>
                  <a:cubicBezTo>
                    <a:pt x="2048" y="27"/>
                    <a:pt x="2021" y="0"/>
                    <a:pt x="1988" y="0"/>
                  </a:cubicBezTo>
                  <a:close/>
                  <a:moveTo>
                    <a:pt x="1017" y="1267"/>
                  </a:moveTo>
                  <a:cubicBezTo>
                    <a:pt x="994" y="1290"/>
                    <a:pt x="956" y="1291"/>
                    <a:pt x="933" y="1268"/>
                  </a:cubicBezTo>
                  <a:cubicBezTo>
                    <a:pt x="829" y="1157"/>
                    <a:pt x="513" y="822"/>
                    <a:pt x="401" y="704"/>
                  </a:cubicBezTo>
                  <a:cubicBezTo>
                    <a:pt x="510" y="594"/>
                    <a:pt x="510" y="594"/>
                    <a:pt x="510" y="594"/>
                  </a:cubicBezTo>
                  <a:cubicBezTo>
                    <a:pt x="1100" y="1184"/>
                    <a:pt x="1100" y="1184"/>
                    <a:pt x="1100" y="1184"/>
                  </a:cubicBezTo>
                  <a:lnTo>
                    <a:pt x="1017" y="1267"/>
                  </a:lnTo>
                  <a:close/>
                  <a:moveTo>
                    <a:pt x="1185" y="1099"/>
                  </a:moveTo>
                  <a:cubicBezTo>
                    <a:pt x="552" y="467"/>
                    <a:pt x="552" y="467"/>
                    <a:pt x="552" y="467"/>
                  </a:cubicBezTo>
                  <a:cubicBezTo>
                    <a:pt x="529" y="444"/>
                    <a:pt x="491" y="444"/>
                    <a:pt x="467" y="467"/>
                  </a:cubicBezTo>
                  <a:cubicBezTo>
                    <a:pt x="377" y="557"/>
                    <a:pt x="377" y="557"/>
                    <a:pt x="377" y="557"/>
                  </a:cubicBezTo>
                  <a:cubicBezTo>
                    <a:pt x="377" y="510"/>
                    <a:pt x="377" y="510"/>
                    <a:pt x="377" y="510"/>
                  </a:cubicBezTo>
                  <a:cubicBezTo>
                    <a:pt x="377" y="476"/>
                    <a:pt x="350" y="450"/>
                    <a:pt x="317" y="450"/>
                  </a:cubicBezTo>
                  <a:cubicBezTo>
                    <a:pt x="120" y="450"/>
                    <a:pt x="120" y="450"/>
                    <a:pt x="120" y="450"/>
                  </a:cubicBezTo>
                  <a:cubicBezTo>
                    <a:pt x="120" y="120"/>
                    <a:pt x="120" y="120"/>
                    <a:pt x="120" y="120"/>
                  </a:cubicBezTo>
                  <a:cubicBezTo>
                    <a:pt x="815" y="120"/>
                    <a:pt x="815" y="120"/>
                    <a:pt x="815" y="120"/>
                  </a:cubicBezTo>
                  <a:cubicBezTo>
                    <a:pt x="660" y="274"/>
                    <a:pt x="660" y="274"/>
                    <a:pt x="660" y="274"/>
                  </a:cubicBezTo>
                  <a:cubicBezTo>
                    <a:pt x="643" y="291"/>
                    <a:pt x="638" y="317"/>
                    <a:pt x="647" y="340"/>
                  </a:cubicBezTo>
                  <a:cubicBezTo>
                    <a:pt x="650" y="347"/>
                    <a:pt x="655" y="354"/>
                    <a:pt x="660" y="359"/>
                  </a:cubicBezTo>
                  <a:cubicBezTo>
                    <a:pt x="729" y="428"/>
                    <a:pt x="908" y="520"/>
                    <a:pt x="1084" y="398"/>
                  </a:cubicBezTo>
                  <a:cubicBezTo>
                    <a:pt x="1485" y="799"/>
                    <a:pt x="1485" y="799"/>
                    <a:pt x="1485" y="799"/>
                  </a:cubicBezTo>
                  <a:lnTo>
                    <a:pt x="1185" y="1099"/>
                  </a:lnTo>
                  <a:close/>
                  <a:moveTo>
                    <a:pt x="1928" y="450"/>
                  </a:moveTo>
                  <a:cubicBezTo>
                    <a:pt x="1731" y="450"/>
                    <a:pt x="1731" y="450"/>
                    <a:pt x="1731" y="450"/>
                  </a:cubicBezTo>
                  <a:cubicBezTo>
                    <a:pt x="1698" y="450"/>
                    <a:pt x="1671" y="476"/>
                    <a:pt x="1671" y="510"/>
                  </a:cubicBezTo>
                  <a:cubicBezTo>
                    <a:pt x="1671" y="613"/>
                    <a:pt x="1671" y="613"/>
                    <a:pt x="1671" y="613"/>
                  </a:cubicBezTo>
                  <a:cubicBezTo>
                    <a:pt x="1570" y="714"/>
                    <a:pt x="1570" y="714"/>
                    <a:pt x="1570" y="714"/>
                  </a:cubicBezTo>
                  <a:cubicBezTo>
                    <a:pt x="1312" y="455"/>
                    <a:pt x="1312" y="455"/>
                    <a:pt x="1312" y="455"/>
                  </a:cubicBezTo>
                  <a:cubicBezTo>
                    <a:pt x="1389" y="448"/>
                    <a:pt x="1461" y="415"/>
                    <a:pt x="1516" y="359"/>
                  </a:cubicBezTo>
                  <a:cubicBezTo>
                    <a:pt x="1517" y="359"/>
                    <a:pt x="1517" y="358"/>
                    <a:pt x="1517" y="358"/>
                  </a:cubicBezTo>
                  <a:cubicBezTo>
                    <a:pt x="1540" y="334"/>
                    <a:pt x="1539" y="297"/>
                    <a:pt x="1516" y="274"/>
                  </a:cubicBezTo>
                  <a:cubicBezTo>
                    <a:pt x="1493" y="251"/>
                    <a:pt x="1455" y="251"/>
                    <a:pt x="1431" y="275"/>
                  </a:cubicBezTo>
                  <a:cubicBezTo>
                    <a:pt x="1347" y="358"/>
                    <a:pt x="1213" y="356"/>
                    <a:pt x="1131" y="274"/>
                  </a:cubicBezTo>
                  <a:cubicBezTo>
                    <a:pt x="1107" y="251"/>
                    <a:pt x="1069" y="251"/>
                    <a:pt x="1046" y="275"/>
                  </a:cubicBezTo>
                  <a:cubicBezTo>
                    <a:pt x="952" y="368"/>
                    <a:pt x="838" y="335"/>
                    <a:pt x="794" y="311"/>
                  </a:cubicBezTo>
                  <a:cubicBezTo>
                    <a:pt x="985" y="120"/>
                    <a:pt x="985" y="120"/>
                    <a:pt x="985" y="120"/>
                  </a:cubicBezTo>
                  <a:cubicBezTo>
                    <a:pt x="1928" y="120"/>
                    <a:pt x="1928" y="120"/>
                    <a:pt x="1928" y="120"/>
                  </a:cubicBezTo>
                  <a:lnTo>
                    <a:pt x="1928"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43" name="Group 42">
            <a:extLst>
              <a:ext uri="{FF2B5EF4-FFF2-40B4-BE49-F238E27FC236}">
                <a16:creationId xmlns:a16="http://schemas.microsoft.com/office/drawing/2014/main" id="{5E0C2FE8-380F-44E5-B114-9491818D7B08}"/>
              </a:ext>
            </a:extLst>
          </p:cNvPr>
          <p:cNvGrpSpPr/>
          <p:nvPr/>
        </p:nvGrpSpPr>
        <p:grpSpPr>
          <a:xfrm>
            <a:off x="7070152" y="3817366"/>
            <a:ext cx="330226" cy="330224"/>
            <a:chOff x="7534275" y="3754438"/>
            <a:chExt cx="406401" cy="406400"/>
          </a:xfrm>
          <a:solidFill>
            <a:schemeClr val="bg1"/>
          </a:solidFill>
        </p:grpSpPr>
        <p:sp>
          <p:nvSpPr>
            <p:cNvPr id="36" name="Freeform 16">
              <a:extLst>
                <a:ext uri="{FF2B5EF4-FFF2-40B4-BE49-F238E27FC236}">
                  <a16:creationId xmlns:a16="http://schemas.microsoft.com/office/drawing/2014/main" id="{8C63150A-EBE7-46C4-B5B0-571D7B2084DE}"/>
                </a:ext>
              </a:extLst>
            </p:cNvPr>
            <p:cNvSpPr>
              <a:spLocks noEditPoints="1"/>
            </p:cNvSpPr>
            <p:nvPr/>
          </p:nvSpPr>
          <p:spPr bwMode="auto">
            <a:xfrm>
              <a:off x="7534275" y="3754438"/>
              <a:ext cx="119063" cy="406400"/>
            </a:xfrm>
            <a:custGeom>
              <a:avLst/>
              <a:gdLst>
                <a:gd name="T0" fmla="*/ 60 w 600"/>
                <a:gd name="T1" fmla="*/ 1684 h 2048"/>
                <a:gd name="T2" fmla="*/ 240 w 600"/>
                <a:gd name="T3" fmla="*/ 1684 h 2048"/>
                <a:gd name="T4" fmla="*/ 240 w 600"/>
                <a:gd name="T5" fmla="*/ 1988 h 2048"/>
                <a:gd name="T6" fmla="*/ 300 w 600"/>
                <a:gd name="T7" fmla="*/ 2048 h 2048"/>
                <a:gd name="T8" fmla="*/ 360 w 600"/>
                <a:gd name="T9" fmla="*/ 1988 h 2048"/>
                <a:gd name="T10" fmla="*/ 360 w 600"/>
                <a:gd name="T11" fmla="*/ 1684 h 2048"/>
                <a:gd name="T12" fmla="*/ 540 w 600"/>
                <a:gd name="T13" fmla="*/ 1684 h 2048"/>
                <a:gd name="T14" fmla="*/ 600 w 600"/>
                <a:gd name="T15" fmla="*/ 1624 h 2048"/>
                <a:gd name="T16" fmla="*/ 600 w 600"/>
                <a:gd name="T17" fmla="*/ 1384 h 2048"/>
                <a:gd name="T18" fmla="*/ 582 w 600"/>
                <a:gd name="T19" fmla="*/ 1342 h 2048"/>
                <a:gd name="T20" fmla="*/ 360 w 600"/>
                <a:gd name="T21" fmla="*/ 1119 h 2048"/>
                <a:gd name="T22" fmla="*/ 360 w 600"/>
                <a:gd name="T23" fmla="*/ 60 h 2048"/>
                <a:gd name="T24" fmla="*/ 300 w 600"/>
                <a:gd name="T25" fmla="*/ 0 h 2048"/>
                <a:gd name="T26" fmla="*/ 240 w 600"/>
                <a:gd name="T27" fmla="*/ 60 h 2048"/>
                <a:gd name="T28" fmla="*/ 240 w 600"/>
                <a:gd name="T29" fmla="*/ 1119 h 2048"/>
                <a:gd name="T30" fmla="*/ 18 w 600"/>
                <a:gd name="T31" fmla="*/ 1342 h 2048"/>
                <a:gd name="T32" fmla="*/ 0 w 600"/>
                <a:gd name="T33" fmla="*/ 1384 h 2048"/>
                <a:gd name="T34" fmla="*/ 0 w 600"/>
                <a:gd name="T35" fmla="*/ 1624 h 2048"/>
                <a:gd name="T36" fmla="*/ 60 w 600"/>
                <a:gd name="T37" fmla="*/ 1684 h 2048"/>
                <a:gd name="T38" fmla="*/ 120 w 600"/>
                <a:gd name="T39" fmla="*/ 1409 h 2048"/>
                <a:gd name="T40" fmla="*/ 300 w 600"/>
                <a:gd name="T41" fmla="*/ 1229 h 2048"/>
                <a:gd name="T42" fmla="*/ 480 w 600"/>
                <a:gd name="T43" fmla="*/ 1409 h 2048"/>
                <a:gd name="T44" fmla="*/ 480 w 600"/>
                <a:gd name="T45" fmla="*/ 1564 h 2048"/>
                <a:gd name="T46" fmla="*/ 120 w 600"/>
                <a:gd name="T47" fmla="*/ 1564 h 2048"/>
                <a:gd name="T48" fmla="*/ 120 w 600"/>
                <a:gd name="T49" fmla="*/ 140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0" h="2048">
                  <a:moveTo>
                    <a:pt x="60" y="1684"/>
                  </a:moveTo>
                  <a:cubicBezTo>
                    <a:pt x="240" y="1684"/>
                    <a:pt x="240" y="1684"/>
                    <a:pt x="240" y="1684"/>
                  </a:cubicBezTo>
                  <a:cubicBezTo>
                    <a:pt x="240" y="1988"/>
                    <a:pt x="240" y="1988"/>
                    <a:pt x="240" y="1988"/>
                  </a:cubicBezTo>
                  <a:cubicBezTo>
                    <a:pt x="240" y="2021"/>
                    <a:pt x="267" y="2048"/>
                    <a:pt x="300" y="2048"/>
                  </a:cubicBezTo>
                  <a:cubicBezTo>
                    <a:pt x="333" y="2048"/>
                    <a:pt x="360" y="2021"/>
                    <a:pt x="360" y="1988"/>
                  </a:cubicBezTo>
                  <a:cubicBezTo>
                    <a:pt x="360" y="1684"/>
                    <a:pt x="360" y="1684"/>
                    <a:pt x="360" y="1684"/>
                  </a:cubicBezTo>
                  <a:cubicBezTo>
                    <a:pt x="540" y="1684"/>
                    <a:pt x="540" y="1684"/>
                    <a:pt x="540" y="1684"/>
                  </a:cubicBezTo>
                  <a:cubicBezTo>
                    <a:pt x="573" y="1684"/>
                    <a:pt x="600" y="1657"/>
                    <a:pt x="600" y="1624"/>
                  </a:cubicBezTo>
                  <a:cubicBezTo>
                    <a:pt x="600" y="1384"/>
                    <a:pt x="600" y="1384"/>
                    <a:pt x="600" y="1384"/>
                  </a:cubicBezTo>
                  <a:cubicBezTo>
                    <a:pt x="600" y="1368"/>
                    <a:pt x="594" y="1353"/>
                    <a:pt x="582" y="1342"/>
                  </a:cubicBezTo>
                  <a:cubicBezTo>
                    <a:pt x="360" y="1119"/>
                    <a:pt x="360" y="1119"/>
                    <a:pt x="360" y="1119"/>
                  </a:cubicBezTo>
                  <a:cubicBezTo>
                    <a:pt x="360" y="60"/>
                    <a:pt x="360" y="60"/>
                    <a:pt x="360" y="60"/>
                  </a:cubicBezTo>
                  <a:cubicBezTo>
                    <a:pt x="360" y="27"/>
                    <a:pt x="333" y="0"/>
                    <a:pt x="300" y="0"/>
                  </a:cubicBezTo>
                  <a:cubicBezTo>
                    <a:pt x="267" y="0"/>
                    <a:pt x="240" y="27"/>
                    <a:pt x="240" y="60"/>
                  </a:cubicBezTo>
                  <a:cubicBezTo>
                    <a:pt x="240" y="1119"/>
                    <a:pt x="240" y="1119"/>
                    <a:pt x="240" y="1119"/>
                  </a:cubicBezTo>
                  <a:cubicBezTo>
                    <a:pt x="18" y="1342"/>
                    <a:pt x="18" y="1342"/>
                    <a:pt x="18" y="1342"/>
                  </a:cubicBezTo>
                  <a:cubicBezTo>
                    <a:pt x="6" y="1353"/>
                    <a:pt x="0" y="1368"/>
                    <a:pt x="0" y="1384"/>
                  </a:cubicBezTo>
                  <a:cubicBezTo>
                    <a:pt x="0" y="1624"/>
                    <a:pt x="0" y="1624"/>
                    <a:pt x="0" y="1624"/>
                  </a:cubicBezTo>
                  <a:cubicBezTo>
                    <a:pt x="0" y="1657"/>
                    <a:pt x="27" y="1684"/>
                    <a:pt x="60" y="1684"/>
                  </a:cubicBezTo>
                  <a:close/>
                  <a:moveTo>
                    <a:pt x="120" y="1409"/>
                  </a:moveTo>
                  <a:cubicBezTo>
                    <a:pt x="300" y="1229"/>
                    <a:pt x="300" y="1229"/>
                    <a:pt x="300" y="1229"/>
                  </a:cubicBezTo>
                  <a:cubicBezTo>
                    <a:pt x="480" y="1409"/>
                    <a:pt x="480" y="1409"/>
                    <a:pt x="480" y="1409"/>
                  </a:cubicBezTo>
                  <a:cubicBezTo>
                    <a:pt x="480" y="1564"/>
                    <a:pt x="480" y="1564"/>
                    <a:pt x="480" y="1564"/>
                  </a:cubicBezTo>
                  <a:cubicBezTo>
                    <a:pt x="120" y="1564"/>
                    <a:pt x="120" y="1564"/>
                    <a:pt x="120" y="1564"/>
                  </a:cubicBezTo>
                  <a:lnTo>
                    <a:pt x="120" y="1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17">
              <a:extLst>
                <a:ext uri="{FF2B5EF4-FFF2-40B4-BE49-F238E27FC236}">
                  <a16:creationId xmlns:a16="http://schemas.microsoft.com/office/drawing/2014/main" id="{D8598A1B-5012-434D-8AC1-7D915871CD0E}"/>
                </a:ext>
              </a:extLst>
            </p:cNvPr>
            <p:cNvSpPr>
              <a:spLocks noEditPoints="1"/>
            </p:cNvSpPr>
            <p:nvPr/>
          </p:nvSpPr>
          <p:spPr bwMode="auto">
            <a:xfrm>
              <a:off x="7678738" y="3754438"/>
              <a:ext cx="119063" cy="406400"/>
            </a:xfrm>
            <a:custGeom>
              <a:avLst/>
              <a:gdLst>
                <a:gd name="T0" fmla="*/ 360 w 600"/>
                <a:gd name="T1" fmla="*/ 1324 h 2048"/>
                <a:gd name="T2" fmla="*/ 540 w 600"/>
                <a:gd name="T3" fmla="*/ 1324 h 2048"/>
                <a:gd name="T4" fmla="*/ 600 w 600"/>
                <a:gd name="T5" fmla="*/ 1264 h 2048"/>
                <a:gd name="T6" fmla="*/ 600 w 600"/>
                <a:gd name="T7" fmla="*/ 1024 h 2048"/>
                <a:gd name="T8" fmla="*/ 582 w 600"/>
                <a:gd name="T9" fmla="*/ 982 h 2048"/>
                <a:gd name="T10" fmla="*/ 360 w 600"/>
                <a:gd name="T11" fmla="*/ 759 h 2048"/>
                <a:gd name="T12" fmla="*/ 360 w 600"/>
                <a:gd name="T13" fmla="*/ 60 h 2048"/>
                <a:gd name="T14" fmla="*/ 300 w 600"/>
                <a:gd name="T15" fmla="*/ 0 h 2048"/>
                <a:gd name="T16" fmla="*/ 240 w 600"/>
                <a:gd name="T17" fmla="*/ 60 h 2048"/>
                <a:gd name="T18" fmla="*/ 240 w 600"/>
                <a:gd name="T19" fmla="*/ 759 h 2048"/>
                <a:gd name="T20" fmla="*/ 18 w 600"/>
                <a:gd name="T21" fmla="*/ 982 h 2048"/>
                <a:gd name="T22" fmla="*/ 0 w 600"/>
                <a:gd name="T23" fmla="*/ 1024 h 2048"/>
                <a:gd name="T24" fmla="*/ 0 w 600"/>
                <a:gd name="T25" fmla="*/ 1264 h 2048"/>
                <a:gd name="T26" fmla="*/ 60 w 600"/>
                <a:gd name="T27" fmla="*/ 1324 h 2048"/>
                <a:gd name="T28" fmla="*/ 240 w 600"/>
                <a:gd name="T29" fmla="*/ 1324 h 2048"/>
                <a:gd name="T30" fmla="*/ 240 w 600"/>
                <a:gd name="T31" fmla="*/ 1988 h 2048"/>
                <a:gd name="T32" fmla="*/ 300 w 600"/>
                <a:gd name="T33" fmla="*/ 2048 h 2048"/>
                <a:gd name="T34" fmla="*/ 360 w 600"/>
                <a:gd name="T35" fmla="*/ 1988 h 2048"/>
                <a:gd name="T36" fmla="*/ 360 w 600"/>
                <a:gd name="T37" fmla="*/ 1324 h 2048"/>
                <a:gd name="T38" fmla="*/ 120 w 600"/>
                <a:gd name="T39" fmla="*/ 1049 h 2048"/>
                <a:gd name="T40" fmla="*/ 300 w 600"/>
                <a:gd name="T41" fmla="*/ 869 h 2048"/>
                <a:gd name="T42" fmla="*/ 480 w 600"/>
                <a:gd name="T43" fmla="*/ 1049 h 2048"/>
                <a:gd name="T44" fmla="*/ 480 w 600"/>
                <a:gd name="T45" fmla="*/ 1204 h 2048"/>
                <a:gd name="T46" fmla="*/ 120 w 600"/>
                <a:gd name="T47" fmla="*/ 1204 h 2048"/>
                <a:gd name="T48" fmla="*/ 120 w 600"/>
                <a:gd name="T49" fmla="*/ 104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0" h="2048">
                  <a:moveTo>
                    <a:pt x="360" y="1324"/>
                  </a:moveTo>
                  <a:cubicBezTo>
                    <a:pt x="540" y="1324"/>
                    <a:pt x="540" y="1324"/>
                    <a:pt x="540" y="1324"/>
                  </a:cubicBezTo>
                  <a:cubicBezTo>
                    <a:pt x="573" y="1324"/>
                    <a:pt x="600" y="1297"/>
                    <a:pt x="600" y="1264"/>
                  </a:cubicBezTo>
                  <a:cubicBezTo>
                    <a:pt x="600" y="1024"/>
                    <a:pt x="600" y="1024"/>
                    <a:pt x="600" y="1024"/>
                  </a:cubicBezTo>
                  <a:cubicBezTo>
                    <a:pt x="600" y="1008"/>
                    <a:pt x="594" y="993"/>
                    <a:pt x="582" y="982"/>
                  </a:cubicBezTo>
                  <a:cubicBezTo>
                    <a:pt x="360" y="759"/>
                    <a:pt x="360" y="759"/>
                    <a:pt x="360" y="759"/>
                  </a:cubicBezTo>
                  <a:cubicBezTo>
                    <a:pt x="360" y="60"/>
                    <a:pt x="360" y="60"/>
                    <a:pt x="360" y="60"/>
                  </a:cubicBezTo>
                  <a:cubicBezTo>
                    <a:pt x="360" y="27"/>
                    <a:pt x="333" y="0"/>
                    <a:pt x="300" y="0"/>
                  </a:cubicBezTo>
                  <a:cubicBezTo>
                    <a:pt x="267" y="0"/>
                    <a:pt x="240" y="27"/>
                    <a:pt x="240" y="60"/>
                  </a:cubicBezTo>
                  <a:cubicBezTo>
                    <a:pt x="240" y="759"/>
                    <a:pt x="240" y="759"/>
                    <a:pt x="240" y="759"/>
                  </a:cubicBezTo>
                  <a:cubicBezTo>
                    <a:pt x="18" y="982"/>
                    <a:pt x="18" y="982"/>
                    <a:pt x="18" y="982"/>
                  </a:cubicBezTo>
                  <a:cubicBezTo>
                    <a:pt x="6" y="993"/>
                    <a:pt x="0" y="1008"/>
                    <a:pt x="0" y="1024"/>
                  </a:cubicBezTo>
                  <a:cubicBezTo>
                    <a:pt x="0" y="1264"/>
                    <a:pt x="0" y="1264"/>
                    <a:pt x="0" y="1264"/>
                  </a:cubicBezTo>
                  <a:cubicBezTo>
                    <a:pt x="0" y="1297"/>
                    <a:pt x="27" y="1324"/>
                    <a:pt x="60" y="1324"/>
                  </a:cubicBezTo>
                  <a:cubicBezTo>
                    <a:pt x="240" y="1324"/>
                    <a:pt x="240" y="1324"/>
                    <a:pt x="240" y="1324"/>
                  </a:cubicBezTo>
                  <a:cubicBezTo>
                    <a:pt x="240" y="1988"/>
                    <a:pt x="240" y="1988"/>
                    <a:pt x="240" y="1988"/>
                  </a:cubicBezTo>
                  <a:cubicBezTo>
                    <a:pt x="240" y="2021"/>
                    <a:pt x="267" y="2048"/>
                    <a:pt x="300" y="2048"/>
                  </a:cubicBezTo>
                  <a:cubicBezTo>
                    <a:pt x="333" y="2048"/>
                    <a:pt x="360" y="2021"/>
                    <a:pt x="360" y="1988"/>
                  </a:cubicBezTo>
                  <a:lnTo>
                    <a:pt x="360" y="1324"/>
                  </a:lnTo>
                  <a:close/>
                  <a:moveTo>
                    <a:pt x="120" y="1049"/>
                  </a:moveTo>
                  <a:cubicBezTo>
                    <a:pt x="300" y="869"/>
                    <a:pt x="300" y="869"/>
                    <a:pt x="300" y="869"/>
                  </a:cubicBezTo>
                  <a:cubicBezTo>
                    <a:pt x="480" y="1049"/>
                    <a:pt x="480" y="1049"/>
                    <a:pt x="480" y="1049"/>
                  </a:cubicBezTo>
                  <a:cubicBezTo>
                    <a:pt x="480" y="1204"/>
                    <a:pt x="480" y="1204"/>
                    <a:pt x="480" y="1204"/>
                  </a:cubicBezTo>
                  <a:cubicBezTo>
                    <a:pt x="120" y="1204"/>
                    <a:pt x="120" y="1204"/>
                    <a:pt x="120" y="1204"/>
                  </a:cubicBezTo>
                  <a:lnTo>
                    <a:pt x="120" y="10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Freeform 18">
              <a:extLst>
                <a:ext uri="{FF2B5EF4-FFF2-40B4-BE49-F238E27FC236}">
                  <a16:creationId xmlns:a16="http://schemas.microsoft.com/office/drawing/2014/main" id="{492CBDF2-D2B5-4A23-8916-D85D0E6FA374}"/>
                </a:ext>
              </a:extLst>
            </p:cNvPr>
            <p:cNvSpPr>
              <a:spLocks noEditPoints="1"/>
            </p:cNvSpPr>
            <p:nvPr/>
          </p:nvSpPr>
          <p:spPr bwMode="auto">
            <a:xfrm>
              <a:off x="7821613" y="3754438"/>
              <a:ext cx="119063" cy="406400"/>
            </a:xfrm>
            <a:custGeom>
              <a:avLst/>
              <a:gdLst>
                <a:gd name="T0" fmla="*/ 600 w 600"/>
                <a:gd name="T1" fmla="*/ 544 h 2048"/>
                <a:gd name="T2" fmla="*/ 582 w 600"/>
                <a:gd name="T3" fmla="*/ 502 h 2048"/>
                <a:gd name="T4" fmla="*/ 360 w 600"/>
                <a:gd name="T5" fmla="*/ 279 h 2048"/>
                <a:gd name="T6" fmla="*/ 360 w 600"/>
                <a:gd name="T7" fmla="*/ 60 h 2048"/>
                <a:gd name="T8" fmla="*/ 300 w 600"/>
                <a:gd name="T9" fmla="*/ 0 h 2048"/>
                <a:gd name="T10" fmla="*/ 240 w 600"/>
                <a:gd name="T11" fmla="*/ 60 h 2048"/>
                <a:gd name="T12" fmla="*/ 240 w 600"/>
                <a:gd name="T13" fmla="*/ 279 h 2048"/>
                <a:gd name="T14" fmla="*/ 18 w 600"/>
                <a:gd name="T15" fmla="*/ 502 h 2048"/>
                <a:gd name="T16" fmla="*/ 0 w 600"/>
                <a:gd name="T17" fmla="*/ 544 h 2048"/>
                <a:gd name="T18" fmla="*/ 0 w 600"/>
                <a:gd name="T19" fmla="*/ 784 h 2048"/>
                <a:gd name="T20" fmla="*/ 60 w 600"/>
                <a:gd name="T21" fmla="*/ 844 h 2048"/>
                <a:gd name="T22" fmla="*/ 240 w 600"/>
                <a:gd name="T23" fmla="*/ 844 h 2048"/>
                <a:gd name="T24" fmla="*/ 240 w 600"/>
                <a:gd name="T25" fmla="*/ 1988 h 2048"/>
                <a:gd name="T26" fmla="*/ 300 w 600"/>
                <a:gd name="T27" fmla="*/ 2048 h 2048"/>
                <a:gd name="T28" fmla="*/ 360 w 600"/>
                <a:gd name="T29" fmla="*/ 1988 h 2048"/>
                <a:gd name="T30" fmla="*/ 360 w 600"/>
                <a:gd name="T31" fmla="*/ 844 h 2048"/>
                <a:gd name="T32" fmla="*/ 540 w 600"/>
                <a:gd name="T33" fmla="*/ 844 h 2048"/>
                <a:gd name="T34" fmla="*/ 600 w 600"/>
                <a:gd name="T35" fmla="*/ 784 h 2048"/>
                <a:gd name="T36" fmla="*/ 600 w 600"/>
                <a:gd name="T37" fmla="*/ 544 h 2048"/>
                <a:gd name="T38" fmla="*/ 480 w 600"/>
                <a:gd name="T39" fmla="*/ 724 h 2048"/>
                <a:gd name="T40" fmla="*/ 120 w 600"/>
                <a:gd name="T41" fmla="*/ 724 h 2048"/>
                <a:gd name="T42" fmla="*/ 120 w 600"/>
                <a:gd name="T43" fmla="*/ 569 h 2048"/>
                <a:gd name="T44" fmla="*/ 300 w 600"/>
                <a:gd name="T45" fmla="*/ 389 h 2048"/>
                <a:gd name="T46" fmla="*/ 480 w 600"/>
                <a:gd name="T47" fmla="*/ 569 h 2048"/>
                <a:gd name="T48" fmla="*/ 480 w 600"/>
                <a:gd name="T49" fmla="*/ 7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0" h="2048">
                  <a:moveTo>
                    <a:pt x="600" y="544"/>
                  </a:moveTo>
                  <a:cubicBezTo>
                    <a:pt x="600" y="528"/>
                    <a:pt x="594" y="513"/>
                    <a:pt x="582" y="502"/>
                  </a:cubicBezTo>
                  <a:cubicBezTo>
                    <a:pt x="360" y="279"/>
                    <a:pt x="360" y="279"/>
                    <a:pt x="360" y="279"/>
                  </a:cubicBezTo>
                  <a:cubicBezTo>
                    <a:pt x="360" y="60"/>
                    <a:pt x="360" y="60"/>
                    <a:pt x="360" y="60"/>
                  </a:cubicBezTo>
                  <a:cubicBezTo>
                    <a:pt x="360" y="27"/>
                    <a:pt x="333" y="0"/>
                    <a:pt x="300" y="0"/>
                  </a:cubicBezTo>
                  <a:cubicBezTo>
                    <a:pt x="267" y="0"/>
                    <a:pt x="240" y="27"/>
                    <a:pt x="240" y="60"/>
                  </a:cubicBezTo>
                  <a:cubicBezTo>
                    <a:pt x="240" y="279"/>
                    <a:pt x="240" y="279"/>
                    <a:pt x="240" y="279"/>
                  </a:cubicBezTo>
                  <a:cubicBezTo>
                    <a:pt x="18" y="502"/>
                    <a:pt x="18" y="502"/>
                    <a:pt x="18" y="502"/>
                  </a:cubicBezTo>
                  <a:cubicBezTo>
                    <a:pt x="6" y="513"/>
                    <a:pt x="0" y="528"/>
                    <a:pt x="0" y="544"/>
                  </a:cubicBezTo>
                  <a:cubicBezTo>
                    <a:pt x="0" y="784"/>
                    <a:pt x="0" y="784"/>
                    <a:pt x="0" y="784"/>
                  </a:cubicBezTo>
                  <a:cubicBezTo>
                    <a:pt x="0" y="817"/>
                    <a:pt x="27" y="844"/>
                    <a:pt x="60" y="844"/>
                  </a:cubicBezTo>
                  <a:cubicBezTo>
                    <a:pt x="240" y="844"/>
                    <a:pt x="240" y="844"/>
                    <a:pt x="240" y="844"/>
                  </a:cubicBezTo>
                  <a:cubicBezTo>
                    <a:pt x="240" y="1988"/>
                    <a:pt x="240" y="1988"/>
                    <a:pt x="240" y="1988"/>
                  </a:cubicBezTo>
                  <a:cubicBezTo>
                    <a:pt x="240" y="2021"/>
                    <a:pt x="267" y="2048"/>
                    <a:pt x="300" y="2048"/>
                  </a:cubicBezTo>
                  <a:cubicBezTo>
                    <a:pt x="333" y="2048"/>
                    <a:pt x="360" y="2021"/>
                    <a:pt x="360" y="1988"/>
                  </a:cubicBezTo>
                  <a:cubicBezTo>
                    <a:pt x="360" y="844"/>
                    <a:pt x="360" y="844"/>
                    <a:pt x="360" y="844"/>
                  </a:cubicBezTo>
                  <a:cubicBezTo>
                    <a:pt x="540" y="844"/>
                    <a:pt x="540" y="844"/>
                    <a:pt x="540" y="844"/>
                  </a:cubicBezTo>
                  <a:cubicBezTo>
                    <a:pt x="573" y="844"/>
                    <a:pt x="600" y="817"/>
                    <a:pt x="600" y="784"/>
                  </a:cubicBezTo>
                  <a:lnTo>
                    <a:pt x="600" y="544"/>
                  </a:lnTo>
                  <a:close/>
                  <a:moveTo>
                    <a:pt x="480" y="724"/>
                  </a:moveTo>
                  <a:cubicBezTo>
                    <a:pt x="120" y="724"/>
                    <a:pt x="120" y="724"/>
                    <a:pt x="120" y="724"/>
                  </a:cubicBezTo>
                  <a:cubicBezTo>
                    <a:pt x="120" y="569"/>
                    <a:pt x="120" y="569"/>
                    <a:pt x="120" y="569"/>
                  </a:cubicBezTo>
                  <a:cubicBezTo>
                    <a:pt x="300" y="389"/>
                    <a:pt x="300" y="389"/>
                    <a:pt x="300" y="389"/>
                  </a:cubicBezTo>
                  <a:cubicBezTo>
                    <a:pt x="480" y="569"/>
                    <a:pt x="480" y="569"/>
                    <a:pt x="480" y="569"/>
                  </a:cubicBezTo>
                  <a:lnTo>
                    <a:pt x="480"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49" name="Group 48">
            <a:extLst>
              <a:ext uri="{FF2B5EF4-FFF2-40B4-BE49-F238E27FC236}">
                <a16:creationId xmlns:a16="http://schemas.microsoft.com/office/drawing/2014/main" id="{6BACD34E-3BB6-4EAA-904B-32865EDC748A}"/>
              </a:ext>
            </a:extLst>
          </p:cNvPr>
          <p:cNvGrpSpPr/>
          <p:nvPr/>
        </p:nvGrpSpPr>
        <p:grpSpPr>
          <a:xfrm>
            <a:off x="5987339" y="4822824"/>
            <a:ext cx="415926" cy="348442"/>
            <a:chOff x="5953125" y="4783138"/>
            <a:chExt cx="479425" cy="401638"/>
          </a:xfrm>
          <a:solidFill>
            <a:schemeClr val="bg1"/>
          </a:solidFill>
        </p:grpSpPr>
        <p:sp>
          <p:nvSpPr>
            <p:cNvPr id="47" name="Freeform 22">
              <a:extLst>
                <a:ext uri="{FF2B5EF4-FFF2-40B4-BE49-F238E27FC236}">
                  <a16:creationId xmlns:a16="http://schemas.microsoft.com/office/drawing/2014/main" id="{795B1BF5-EF16-4661-A8F3-F1170AB9A950}"/>
                </a:ext>
              </a:extLst>
            </p:cNvPr>
            <p:cNvSpPr>
              <a:spLocks noEditPoints="1"/>
            </p:cNvSpPr>
            <p:nvPr/>
          </p:nvSpPr>
          <p:spPr bwMode="auto">
            <a:xfrm>
              <a:off x="5953125" y="4783138"/>
              <a:ext cx="338138" cy="222250"/>
            </a:xfrm>
            <a:custGeom>
              <a:avLst/>
              <a:gdLst>
                <a:gd name="T0" fmla="*/ 473 w 1455"/>
                <a:gd name="T1" fmla="*/ 942 h 942"/>
                <a:gd name="T2" fmla="*/ 443 w 1455"/>
                <a:gd name="T3" fmla="*/ 930 h 942"/>
                <a:gd name="T4" fmla="*/ 16 w 1455"/>
                <a:gd name="T5" fmla="*/ 503 h 942"/>
                <a:gd name="T6" fmla="*/ 16 w 1455"/>
                <a:gd name="T7" fmla="*/ 443 h 942"/>
                <a:gd name="T8" fmla="*/ 443 w 1455"/>
                <a:gd name="T9" fmla="*/ 16 h 942"/>
                <a:gd name="T10" fmla="*/ 490 w 1455"/>
                <a:gd name="T11" fmla="*/ 7 h 942"/>
                <a:gd name="T12" fmla="*/ 516 w 1455"/>
                <a:gd name="T13" fmla="*/ 46 h 942"/>
                <a:gd name="T14" fmla="*/ 516 w 1455"/>
                <a:gd name="T15" fmla="*/ 260 h 942"/>
                <a:gd name="T16" fmla="*/ 1369 w 1455"/>
                <a:gd name="T17" fmla="*/ 260 h 942"/>
                <a:gd name="T18" fmla="*/ 1455 w 1455"/>
                <a:gd name="T19" fmla="*/ 345 h 942"/>
                <a:gd name="T20" fmla="*/ 1455 w 1455"/>
                <a:gd name="T21" fmla="*/ 601 h 942"/>
                <a:gd name="T22" fmla="*/ 1369 w 1455"/>
                <a:gd name="T23" fmla="*/ 686 h 942"/>
                <a:gd name="T24" fmla="*/ 516 w 1455"/>
                <a:gd name="T25" fmla="*/ 686 h 942"/>
                <a:gd name="T26" fmla="*/ 516 w 1455"/>
                <a:gd name="T27" fmla="*/ 900 h 942"/>
                <a:gd name="T28" fmla="*/ 490 w 1455"/>
                <a:gd name="T29" fmla="*/ 939 h 942"/>
                <a:gd name="T30" fmla="*/ 473 w 1455"/>
                <a:gd name="T31" fmla="*/ 942 h 942"/>
                <a:gd name="T32" fmla="*/ 107 w 1455"/>
                <a:gd name="T33" fmla="*/ 473 h 942"/>
                <a:gd name="T34" fmla="*/ 431 w 1455"/>
                <a:gd name="T35" fmla="*/ 797 h 942"/>
                <a:gd name="T36" fmla="*/ 431 w 1455"/>
                <a:gd name="T37" fmla="*/ 644 h 942"/>
                <a:gd name="T38" fmla="*/ 473 w 1455"/>
                <a:gd name="T39" fmla="*/ 601 h 942"/>
                <a:gd name="T40" fmla="*/ 1369 w 1455"/>
                <a:gd name="T41" fmla="*/ 601 h 942"/>
                <a:gd name="T42" fmla="*/ 1369 w 1455"/>
                <a:gd name="T43" fmla="*/ 345 h 942"/>
                <a:gd name="T44" fmla="*/ 473 w 1455"/>
                <a:gd name="T45" fmla="*/ 345 h 942"/>
                <a:gd name="T46" fmla="*/ 431 w 1455"/>
                <a:gd name="T47" fmla="*/ 302 h 942"/>
                <a:gd name="T48" fmla="*/ 431 w 1455"/>
                <a:gd name="T49" fmla="*/ 149 h 942"/>
                <a:gd name="T50" fmla="*/ 107 w 1455"/>
                <a:gd name="T51" fmla="*/ 4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5" h="942">
                  <a:moveTo>
                    <a:pt x="473" y="942"/>
                  </a:moveTo>
                  <a:cubicBezTo>
                    <a:pt x="462" y="942"/>
                    <a:pt x="451" y="938"/>
                    <a:pt x="443" y="930"/>
                  </a:cubicBezTo>
                  <a:cubicBezTo>
                    <a:pt x="16" y="503"/>
                    <a:pt x="16" y="503"/>
                    <a:pt x="16" y="503"/>
                  </a:cubicBezTo>
                  <a:cubicBezTo>
                    <a:pt x="0" y="487"/>
                    <a:pt x="0" y="460"/>
                    <a:pt x="16" y="443"/>
                  </a:cubicBezTo>
                  <a:cubicBezTo>
                    <a:pt x="443" y="16"/>
                    <a:pt x="443" y="16"/>
                    <a:pt x="443" y="16"/>
                  </a:cubicBezTo>
                  <a:cubicBezTo>
                    <a:pt x="455" y="4"/>
                    <a:pt x="474" y="0"/>
                    <a:pt x="490" y="7"/>
                  </a:cubicBezTo>
                  <a:cubicBezTo>
                    <a:pt x="506" y="13"/>
                    <a:pt x="516" y="29"/>
                    <a:pt x="516" y="46"/>
                  </a:cubicBezTo>
                  <a:cubicBezTo>
                    <a:pt x="516" y="260"/>
                    <a:pt x="516" y="260"/>
                    <a:pt x="516" y="260"/>
                  </a:cubicBezTo>
                  <a:cubicBezTo>
                    <a:pt x="1369" y="260"/>
                    <a:pt x="1369" y="260"/>
                    <a:pt x="1369" y="260"/>
                  </a:cubicBezTo>
                  <a:cubicBezTo>
                    <a:pt x="1416" y="260"/>
                    <a:pt x="1455" y="298"/>
                    <a:pt x="1455" y="345"/>
                  </a:cubicBezTo>
                  <a:cubicBezTo>
                    <a:pt x="1455" y="601"/>
                    <a:pt x="1455" y="601"/>
                    <a:pt x="1455" y="601"/>
                  </a:cubicBezTo>
                  <a:cubicBezTo>
                    <a:pt x="1455" y="648"/>
                    <a:pt x="1416" y="686"/>
                    <a:pt x="1369" y="686"/>
                  </a:cubicBezTo>
                  <a:cubicBezTo>
                    <a:pt x="516" y="686"/>
                    <a:pt x="516" y="686"/>
                    <a:pt x="516" y="686"/>
                  </a:cubicBezTo>
                  <a:cubicBezTo>
                    <a:pt x="516" y="900"/>
                    <a:pt x="516" y="900"/>
                    <a:pt x="516" y="900"/>
                  </a:cubicBezTo>
                  <a:cubicBezTo>
                    <a:pt x="516" y="917"/>
                    <a:pt x="506" y="933"/>
                    <a:pt x="490" y="939"/>
                  </a:cubicBezTo>
                  <a:cubicBezTo>
                    <a:pt x="484" y="941"/>
                    <a:pt x="479" y="942"/>
                    <a:pt x="473" y="942"/>
                  </a:cubicBezTo>
                  <a:close/>
                  <a:moveTo>
                    <a:pt x="107" y="473"/>
                  </a:moveTo>
                  <a:cubicBezTo>
                    <a:pt x="431" y="797"/>
                    <a:pt x="431" y="797"/>
                    <a:pt x="431" y="797"/>
                  </a:cubicBezTo>
                  <a:cubicBezTo>
                    <a:pt x="431" y="644"/>
                    <a:pt x="431" y="644"/>
                    <a:pt x="431" y="644"/>
                  </a:cubicBezTo>
                  <a:cubicBezTo>
                    <a:pt x="431" y="620"/>
                    <a:pt x="450" y="601"/>
                    <a:pt x="473" y="601"/>
                  </a:cubicBezTo>
                  <a:cubicBezTo>
                    <a:pt x="1369" y="601"/>
                    <a:pt x="1369" y="601"/>
                    <a:pt x="1369" y="601"/>
                  </a:cubicBezTo>
                  <a:cubicBezTo>
                    <a:pt x="1369" y="345"/>
                    <a:pt x="1369" y="345"/>
                    <a:pt x="1369" y="345"/>
                  </a:cubicBezTo>
                  <a:cubicBezTo>
                    <a:pt x="473" y="345"/>
                    <a:pt x="473" y="345"/>
                    <a:pt x="473" y="345"/>
                  </a:cubicBezTo>
                  <a:cubicBezTo>
                    <a:pt x="450" y="345"/>
                    <a:pt x="431" y="326"/>
                    <a:pt x="431" y="302"/>
                  </a:cubicBezTo>
                  <a:cubicBezTo>
                    <a:pt x="431" y="149"/>
                    <a:pt x="431" y="149"/>
                    <a:pt x="431" y="149"/>
                  </a:cubicBezTo>
                  <a:lnTo>
                    <a:pt x="107" y="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8" name="Freeform 23">
              <a:extLst>
                <a:ext uri="{FF2B5EF4-FFF2-40B4-BE49-F238E27FC236}">
                  <a16:creationId xmlns:a16="http://schemas.microsoft.com/office/drawing/2014/main" id="{D1CA8B78-9D4F-4D03-A430-6DA159BFD9B1}"/>
                </a:ext>
              </a:extLst>
            </p:cNvPr>
            <p:cNvSpPr>
              <a:spLocks noEditPoints="1"/>
            </p:cNvSpPr>
            <p:nvPr/>
          </p:nvSpPr>
          <p:spPr bwMode="auto">
            <a:xfrm>
              <a:off x="6092825" y="4964113"/>
              <a:ext cx="339725" cy="220663"/>
            </a:xfrm>
            <a:custGeom>
              <a:avLst/>
              <a:gdLst>
                <a:gd name="T0" fmla="*/ 982 w 1455"/>
                <a:gd name="T1" fmla="*/ 942 h 942"/>
                <a:gd name="T2" fmla="*/ 965 w 1455"/>
                <a:gd name="T3" fmla="*/ 939 h 942"/>
                <a:gd name="T4" fmla="*/ 939 w 1455"/>
                <a:gd name="T5" fmla="*/ 900 h 942"/>
                <a:gd name="T6" fmla="*/ 939 w 1455"/>
                <a:gd name="T7" fmla="*/ 686 h 942"/>
                <a:gd name="T8" fmla="*/ 86 w 1455"/>
                <a:gd name="T9" fmla="*/ 686 h 942"/>
                <a:gd name="T10" fmla="*/ 0 w 1455"/>
                <a:gd name="T11" fmla="*/ 601 h 942"/>
                <a:gd name="T12" fmla="*/ 0 w 1455"/>
                <a:gd name="T13" fmla="*/ 345 h 942"/>
                <a:gd name="T14" fmla="*/ 86 w 1455"/>
                <a:gd name="T15" fmla="*/ 260 h 942"/>
                <a:gd name="T16" fmla="*/ 939 w 1455"/>
                <a:gd name="T17" fmla="*/ 260 h 942"/>
                <a:gd name="T18" fmla="*/ 939 w 1455"/>
                <a:gd name="T19" fmla="*/ 46 h 942"/>
                <a:gd name="T20" fmla="*/ 965 w 1455"/>
                <a:gd name="T21" fmla="*/ 7 h 942"/>
                <a:gd name="T22" fmla="*/ 1012 w 1455"/>
                <a:gd name="T23" fmla="*/ 16 h 942"/>
                <a:gd name="T24" fmla="*/ 1439 w 1455"/>
                <a:gd name="T25" fmla="*/ 443 h 942"/>
                <a:gd name="T26" fmla="*/ 1439 w 1455"/>
                <a:gd name="T27" fmla="*/ 503 h 942"/>
                <a:gd name="T28" fmla="*/ 1012 w 1455"/>
                <a:gd name="T29" fmla="*/ 930 h 942"/>
                <a:gd name="T30" fmla="*/ 982 w 1455"/>
                <a:gd name="T31" fmla="*/ 942 h 942"/>
                <a:gd name="T32" fmla="*/ 86 w 1455"/>
                <a:gd name="T33" fmla="*/ 345 h 942"/>
                <a:gd name="T34" fmla="*/ 86 w 1455"/>
                <a:gd name="T35" fmla="*/ 601 h 942"/>
                <a:gd name="T36" fmla="*/ 982 w 1455"/>
                <a:gd name="T37" fmla="*/ 601 h 942"/>
                <a:gd name="T38" fmla="*/ 1024 w 1455"/>
                <a:gd name="T39" fmla="*/ 644 h 942"/>
                <a:gd name="T40" fmla="*/ 1024 w 1455"/>
                <a:gd name="T41" fmla="*/ 797 h 942"/>
                <a:gd name="T42" fmla="*/ 1348 w 1455"/>
                <a:gd name="T43" fmla="*/ 473 h 942"/>
                <a:gd name="T44" fmla="*/ 1024 w 1455"/>
                <a:gd name="T45" fmla="*/ 149 h 942"/>
                <a:gd name="T46" fmla="*/ 1024 w 1455"/>
                <a:gd name="T47" fmla="*/ 302 h 942"/>
                <a:gd name="T48" fmla="*/ 982 w 1455"/>
                <a:gd name="T49" fmla="*/ 345 h 942"/>
                <a:gd name="T50" fmla="*/ 86 w 1455"/>
                <a:gd name="T51" fmla="*/ 345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5" h="942">
                  <a:moveTo>
                    <a:pt x="982" y="942"/>
                  </a:moveTo>
                  <a:cubicBezTo>
                    <a:pt x="976" y="942"/>
                    <a:pt x="971" y="941"/>
                    <a:pt x="965" y="939"/>
                  </a:cubicBezTo>
                  <a:cubicBezTo>
                    <a:pt x="949" y="933"/>
                    <a:pt x="939" y="917"/>
                    <a:pt x="939" y="900"/>
                  </a:cubicBezTo>
                  <a:cubicBezTo>
                    <a:pt x="939" y="686"/>
                    <a:pt x="939" y="686"/>
                    <a:pt x="939" y="686"/>
                  </a:cubicBezTo>
                  <a:cubicBezTo>
                    <a:pt x="86" y="686"/>
                    <a:pt x="86" y="686"/>
                    <a:pt x="86" y="686"/>
                  </a:cubicBezTo>
                  <a:cubicBezTo>
                    <a:pt x="39" y="686"/>
                    <a:pt x="0" y="648"/>
                    <a:pt x="0" y="601"/>
                  </a:cubicBezTo>
                  <a:cubicBezTo>
                    <a:pt x="0" y="345"/>
                    <a:pt x="0" y="345"/>
                    <a:pt x="0" y="345"/>
                  </a:cubicBezTo>
                  <a:cubicBezTo>
                    <a:pt x="0" y="298"/>
                    <a:pt x="39" y="260"/>
                    <a:pt x="86" y="260"/>
                  </a:cubicBezTo>
                  <a:cubicBezTo>
                    <a:pt x="939" y="260"/>
                    <a:pt x="939" y="260"/>
                    <a:pt x="939" y="260"/>
                  </a:cubicBezTo>
                  <a:cubicBezTo>
                    <a:pt x="939" y="46"/>
                    <a:pt x="939" y="46"/>
                    <a:pt x="939" y="46"/>
                  </a:cubicBezTo>
                  <a:cubicBezTo>
                    <a:pt x="939" y="29"/>
                    <a:pt x="949" y="13"/>
                    <a:pt x="965" y="7"/>
                  </a:cubicBezTo>
                  <a:cubicBezTo>
                    <a:pt x="981" y="0"/>
                    <a:pt x="1000" y="4"/>
                    <a:pt x="1012" y="16"/>
                  </a:cubicBezTo>
                  <a:cubicBezTo>
                    <a:pt x="1439" y="443"/>
                    <a:pt x="1439" y="443"/>
                    <a:pt x="1439" y="443"/>
                  </a:cubicBezTo>
                  <a:cubicBezTo>
                    <a:pt x="1455" y="459"/>
                    <a:pt x="1455" y="486"/>
                    <a:pt x="1439" y="503"/>
                  </a:cubicBezTo>
                  <a:cubicBezTo>
                    <a:pt x="1012" y="930"/>
                    <a:pt x="1012" y="930"/>
                    <a:pt x="1012" y="930"/>
                  </a:cubicBezTo>
                  <a:cubicBezTo>
                    <a:pt x="1004" y="938"/>
                    <a:pt x="993" y="942"/>
                    <a:pt x="982" y="942"/>
                  </a:cubicBezTo>
                  <a:close/>
                  <a:moveTo>
                    <a:pt x="86" y="345"/>
                  </a:moveTo>
                  <a:cubicBezTo>
                    <a:pt x="86" y="601"/>
                    <a:pt x="86" y="601"/>
                    <a:pt x="86" y="601"/>
                  </a:cubicBezTo>
                  <a:cubicBezTo>
                    <a:pt x="982" y="601"/>
                    <a:pt x="982" y="601"/>
                    <a:pt x="982" y="601"/>
                  </a:cubicBezTo>
                  <a:cubicBezTo>
                    <a:pt x="1005" y="601"/>
                    <a:pt x="1024" y="620"/>
                    <a:pt x="1024" y="644"/>
                  </a:cubicBezTo>
                  <a:cubicBezTo>
                    <a:pt x="1024" y="797"/>
                    <a:pt x="1024" y="797"/>
                    <a:pt x="1024" y="797"/>
                  </a:cubicBezTo>
                  <a:cubicBezTo>
                    <a:pt x="1348" y="473"/>
                    <a:pt x="1348" y="473"/>
                    <a:pt x="1348" y="473"/>
                  </a:cubicBezTo>
                  <a:cubicBezTo>
                    <a:pt x="1024" y="149"/>
                    <a:pt x="1024" y="149"/>
                    <a:pt x="1024" y="149"/>
                  </a:cubicBezTo>
                  <a:cubicBezTo>
                    <a:pt x="1024" y="302"/>
                    <a:pt x="1024" y="302"/>
                    <a:pt x="1024" y="302"/>
                  </a:cubicBezTo>
                  <a:cubicBezTo>
                    <a:pt x="1024" y="326"/>
                    <a:pt x="1005" y="345"/>
                    <a:pt x="982" y="345"/>
                  </a:cubicBezTo>
                  <a:lnTo>
                    <a:pt x="86" y="3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55" name="Freeform 27">
            <a:extLst>
              <a:ext uri="{FF2B5EF4-FFF2-40B4-BE49-F238E27FC236}">
                <a16:creationId xmlns:a16="http://schemas.microsoft.com/office/drawing/2014/main" id="{D4B40EE4-90CB-47A3-A54D-F41F517682A3}"/>
              </a:ext>
            </a:extLst>
          </p:cNvPr>
          <p:cNvSpPr>
            <a:spLocks noEditPoints="1"/>
          </p:cNvSpPr>
          <p:nvPr/>
        </p:nvSpPr>
        <p:spPr bwMode="auto">
          <a:xfrm>
            <a:off x="4400809" y="5866390"/>
            <a:ext cx="409575" cy="312737"/>
          </a:xfrm>
          <a:custGeom>
            <a:avLst/>
            <a:gdLst>
              <a:gd name="T0" fmla="*/ 258 w 258"/>
              <a:gd name="T1" fmla="*/ 167 h 197"/>
              <a:gd name="T2" fmla="*/ 258 w 258"/>
              <a:gd name="T3" fmla="*/ 0 h 197"/>
              <a:gd name="T4" fmla="*/ 0 w 258"/>
              <a:gd name="T5" fmla="*/ 0 h 197"/>
              <a:gd name="T6" fmla="*/ 0 w 258"/>
              <a:gd name="T7" fmla="*/ 167 h 197"/>
              <a:gd name="T8" fmla="*/ 71 w 258"/>
              <a:gd name="T9" fmla="*/ 167 h 197"/>
              <a:gd name="T10" fmla="*/ 71 w 258"/>
              <a:gd name="T11" fmla="*/ 182 h 197"/>
              <a:gd name="T12" fmla="*/ 51 w 258"/>
              <a:gd name="T13" fmla="*/ 182 h 197"/>
              <a:gd name="T14" fmla="*/ 51 w 258"/>
              <a:gd name="T15" fmla="*/ 197 h 197"/>
              <a:gd name="T16" fmla="*/ 71 w 258"/>
              <a:gd name="T17" fmla="*/ 197 h 197"/>
              <a:gd name="T18" fmla="*/ 187 w 258"/>
              <a:gd name="T19" fmla="*/ 197 h 197"/>
              <a:gd name="T20" fmla="*/ 207 w 258"/>
              <a:gd name="T21" fmla="*/ 197 h 197"/>
              <a:gd name="T22" fmla="*/ 207 w 258"/>
              <a:gd name="T23" fmla="*/ 182 h 197"/>
              <a:gd name="T24" fmla="*/ 187 w 258"/>
              <a:gd name="T25" fmla="*/ 182 h 197"/>
              <a:gd name="T26" fmla="*/ 187 w 258"/>
              <a:gd name="T27" fmla="*/ 167 h 197"/>
              <a:gd name="T28" fmla="*/ 258 w 258"/>
              <a:gd name="T29" fmla="*/ 167 h 197"/>
              <a:gd name="T30" fmla="*/ 172 w 258"/>
              <a:gd name="T31" fmla="*/ 182 h 197"/>
              <a:gd name="T32" fmla="*/ 86 w 258"/>
              <a:gd name="T33" fmla="*/ 182 h 197"/>
              <a:gd name="T34" fmla="*/ 86 w 258"/>
              <a:gd name="T35" fmla="*/ 167 h 197"/>
              <a:gd name="T36" fmla="*/ 172 w 258"/>
              <a:gd name="T37" fmla="*/ 167 h 197"/>
              <a:gd name="T38" fmla="*/ 172 w 258"/>
              <a:gd name="T39" fmla="*/ 182 h 197"/>
              <a:gd name="T40" fmla="*/ 15 w 258"/>
              <a:gd name="T41" fmla="*/ 151 h 197"/>
              <a:gd name="T42" fmla="*/ 15 w 258"/>
              <a:gd name="T43" fmla="*/ 15 h 197"/>
              <a:gd name="T44" fmla="*/ 243 w 258"/>
              <a:gd name="T45" fmla="*/ 15 h 197"/>
              <a:gd name="T46" fmla="*/ 243 w 258"/>
              <a:gd name="T47" fmla="*/ 151 h 197"/>
              <a:gd name="T48" fmla="*/ 15 w 258"/>
              <a:gd name="T49" fmla="*/ 15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97">
                <a:moveTo>
                  <a:pt x="258" y="167"/>
                </a:moveTo>
                <a:lnTo>
                  <a:pt x="258" y="0"/>
                </a:lnTo>
                <a:lnTo>
                  <a:pt x="0" y="0"/>
                </a:lnTo>
                <a:lnTo>
                  <a:pt x="0" y="167"/>
                </a:lnTo>
                <a:lnTo>
                  <a:pt x="71" y="167"/>
                </a:lnTo>
                <a:lnTo>
                  <a:pt x="71" y="182"/>
                </a:lnTo>
                <a:lnTo>
                  <a:pt x="51" y="182"/>
                </a:lnTo>
                <a:lnTo>
                  <a:pt x="51" y="197"/>
                </a:lnTo>
                <a:lnTo>
                  <a:pt x="71" y="197"/>
                </a:lnTo>
                <a:lnTo>
                  <a:pt x="187" y="197"/>
                </a:lnTo>
                <a:lnTo>
                  <a:pt x="207" y="197"/>
                </a:lnTo>
                <a:lnTo>
                  <a:pt x="207" y="182"/>
                </a:lnTo>
                <a:lnTo>
                  <a:pt x="187" y="182"/>
                </a:lnTo>
                <a:lnTo>
                  <a:pt x="187" y="167"/>
                </a:lnTo>
                <a:lnTo>
                  <a:pt x="258" y="167"/>
                </a:lnTo>
                <a:close/>
                <a:moveTo>
                  <a:pt x="172" y="182"/>
                </a:moveTo>
                <a:lnTo>
                  <a:pt x="86" y="182"/>
                </a:lnTo>
                <a:lnTo>
                  <a:pt x="86" y="167"/>
                </a:lnTo>
                <a:lnTo>
                  <a:pt x="172" y="167"/>
                </a:lnTo>
                <a:lnTo>
                  <a:pt x="172" y="182"/>
                </a:lnTo>
                <a:close/>
                <a:moveTo>
                  <a:pt x="15" y="151"/>
                </a:moveTo>
                <a:lnTo>
                  <a:pt x="15" y="15"/>
                </a:lnTo>
                <a:lnTo>
                  <a:pt x="243" y="15"/>
                </a:lnTo>
                <a:lnTo>
                  <a:pt x="243" y="151"/>
                </a:lnTo>
                <a:lnTo>
                  <a:pt x="15" y="1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51" name="TextBox 50">
            <a:extLst>
              <a:ext uri="{FF2B5EF4-FFF2-40B4-BE49-F238E27FC236}">
                <a16:creationId xmlns:a16="http://schemas.microsoft.com/office/drawing/2014/main" id="{84488D7C-9E82-4D1E-882D-A5B314169988}"/>
              </a:ext>
            </a:extLst>
          </p:cNvPr>
          <p:cNvSpPr txBox="1"/>
          <p:nvPr/>
        </p:nvSpPr>
        <p:spPr>
          <a:xfrm>
            <a:off x="6742484" y="4843155"/>
            <a:ext cx="454626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2000" b="1" dirty="0" smtClean="0"/>
              <a:t>Concursuri </a:t>
            </a:r>
            <a:r>
              <a:rPr lang="ro-RO" sz="2000" b="1" dirty="0"/>
              <a:t>ș</a:t>
            </a:r>
            <a:r>
              <a:rPr lang="ro-RO" sz="2000" b="1" dirty="0" smtClean="0"/>
              <a:t>i competiții</a:t>
            </a:r>
            <a:endParaRPr lang="ro-RO" sz="2000" b="1" dirty="0">
              <a:solidFill>
                <a:schemeClr val="tx1">
                  <a:lumMod val="75000"/>
                  <a:lumOff val="25000"/>
                </a:schemeClr>
              </a:solidFill>
            </a:endParaRPr>
          </a:p>
        </p:txBody>
      </p:sp>
      <p:sp>
        <p:nvSpPr>
          <p:cNvPr id="52" name="TextBox 51">
            <a:extLst>
              <a:ext uri="{FF2B5EF4-FFF2-40B4-BE49-F238E27FC236}">
                <a16:creationId xmlns:a16="http://schemas.microsoft.com/office/drawing/2014/main" id="{84488D7C-9E82-4D1E-882D-A5B314169988}"/>
              </a:ext>
            </a:extLst>
          </p:cNvPr>
          <p:cNvSpPr txBox="1"/>
          <p:nvPr/>
        </p:nvSpPr>
        <p:spPr>
          <a:xfrm>
            <a:off x="5127247" y="5866388"/>
            <a:ext cx="454626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2000" b="1" dirty="0" smtClean="0"/>
              <a:t>Jocuri educative &amp; sociale</a:t>
            </a:r>
            <a:endParaRPr lang="ro-RO" sz="2000" b="1" dirty="0">
              <a:solidFill>
                <a:schemeClr val="tx1">
                  <a:lumMod val="75000"/>
                  <a:lumOff val="25000"/>
                </a:schemeClr>
              </a:solidFill>
            </a:endParaRPr>
          </a:p>
        </p:txBody>
      </p:sp>
    </p:spTree>
    <p:extLst>
      <p:ext uri="{BB962C8B-B14F-4D97-AF65-F5344CB8AC3E}">
        <p14:creationId xmlns:p14="http://schemas.microsoft.com/office/powerpoint/2010/main" val="174827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57338" y="966382"/>
            <a:ext cx="10038032" cy="5774986"/>
          </a:xfrm>
        </p:spPr>
        <p:txBody>
          <a:bodyPr/>
          <a:lstStyle/>
          <a:p>
            <a:r>
              <a:rPr lang="ro-RO" dirty="0">
                <a:latin typeface="Times New Roman" panose="02020603050405020304" pitchFamily="18" charset="0"/>
                <a:cs typeface="Times New Roman" panose="02020603050405020304" pitchFamily="18" charset="0"/>
              </a:rPr>
              <a:t> </a:t>
            </a:r>
          </a:p>
        </p:txBody>
      </p:sp>
      <p:graphicFrame>
        <p:nvGraphicFramePr>
          <p:cNvPr id="5" name="Diagram 4"/>
          <p:cNvGraphicFramePr/>
          <p:nvPr>
            <p:extLst>
              <p:ext uri="{D42A27DB-BD31-4B8C-83A1-F6EECF244321}">
                <p14:modId xmlns:p14="http://schemas.microsoft.com/office/powerpoint/2010/main" val="2565586147"/>
              </p:ext>
            </p:extLst>
          </p:nvPr>
        </p:nvGraphicFramePr>
        <p:xfrm>
          <a:off x="5010978" y="2095697"/>
          <a:ext cx="6295190" cy="375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426207903"/>
              </p:ext>
            </p:extLst>
          </p:nvPr>
        </p:nvGraphicFramePr>
        <p:xfrm>
          <a:off x="5006120" y="5606163"/>
          <a:ext cx="6295190" cy="1251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2201373617"/>
              </p:ext>
            </p:extLst>
          </p:nvPr>
        </p:nvGraphicFramePr>
        <p:xfrm>
          <a:off x="1545928" y="2170378"/>
          <a:ext cx="3442184" cy="46875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p:cNvGraphicFramePr/>
          <p:nvPr>
            <p:extLst>
              <p:ext uri="{D42A27DB-BD31-4B8C-83A1-F6EECF244321}">
                <p14:modId xmlns:p14="http://schemas.microsoft.com/office/powerpoint/2010/main" val="605743438"/>
              </p:ext>
            </p:extLst>
          </p:nvPr>
        </p:nvGraphicFramePr>
        <p:xfrm>
          <a:off x="1587922" y="15256"/>
          <a:ext cx="10267130" cy="20804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14481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135C52-652B-4C98-8F09-30DE8AEB177A}"/>
              </a:ext>
            </a:extLst>
          </p:cNvPr>
          <p:cNvSpPr>
            <a:spLocks noGrp="1"/>
          </p:cNvSpPr>
          <p:nvPr>
            <p:ph type="ftr" sz="quarter" idx="11"/>
          </p:nvPr>
        </p:nvSpPr>
        <p:spPr>
          <a:xfrm rot="16200000">
            <a:off x="10731774" y="3572920"/>
            <a:ext cx="2219092" cy="365125"/>
          </a:xfrm>
        </p:spPr>
        <p:txBody>
          <a:bodyPr/>
          <a:lstStyle/>
          <a:p>
            <a:r>
              <a:rPr lang="en-US" dirty="0" smtClean="0">
                <a:solidFill>
                  <a:schemeClr val="bg1">
                    <a:lumMod val="75000"/>
                  </a:schemeClr>
                </a:solidFill>
              </a:rPr>
              <a:t>PROEDUS</a:t>
            </a:r>
            <a:endParaRPr lang="en-US" dirty="0">
              <a:solidFill>
                <a:schemeClr val="bg1">
                  <a:lumMod val="75000"/>
                </a:schemeClr>
              </a:solidFill>
            </a:endParaRPr>
          </a:p>
        </p:txBody>
      </p:sp>
      <p:sp>
        <p:nvSpPr>
          <p:cNvPr id="3" name="Slide Number Placeholder 2">
            <a:extLst>
              <a:ext uri="{FF2B5EF4-FFF2-40B4-BE49-F238E27FC236}">
                <a16:creationId xmlns:a16="http://schemas.microsoft.com/office/drawing/2014/main" id="{C55917B6-AC22-4CF9-87A7-5F952A1CF0DE}"/>
              </a:ext>
            </a:extLst>
          </p:cNvPr>
          <p:cNvSpPr>
            <a:spLocks noGrp="1"/>
          </p:cNvSpPr>
          <p:nvPr>
            <p:ph type="sldNum" sz="quarter" idx="12"/>
          </p:nvPr>
        </p:nvSpPr>
        <p:spPr>
          <a:xfrm>
            <a:off x="658998" y="6583680"/>
            <a:ext cx="652693" cy="204952"/>
          </a:xfrm>
        </p:spPr>
        <p:txBody>
          <a:bodyPr/>
          <a:lstStyle/>
          <a:p>
            <a:endParaRPr lang="ro-RO" dirty="0" smtClean="0"/>
          </a:p>
          <a:p>
            <a:endParaRPr lang="en-US" dirty="0"/>
          </a:p>
        </p:txBody>
      </p:sp>
      <p:grpSp>
        <p:nvGrpSpPr>
          <p:cNvPr id="31" name="Group 30">
            <a:extLst>
              <a:ext uri="{FF2B5EF4-FFF2-40B4-BE49-F238E27FC236}">
                <a16:creationId xmlns:a16="http://schemas.microsoft.com/office/drawing/2014/main" id="{95B037E8-7ED3-456D-AFAA-E70273D7D6D7}"/>
              </a:ext>
            </a:extLst>
          </p:cNvPr>
          <p:cNvGrpSpPr/>
          <p:nvPr/>
        </p:nvGrpSpPr>
        <p:grpSpPr>
          <a:xfrm>
            <a:off x="6708507" y="1700502"/>
            <a:ext cx="249237" cy="327025"/>
            <a:chOff x="398463" y="1687513"/>
            <a:chExt cx="249237" cy="327025"/>
          </a:xfrm>
          <a:solidFill>
            <a:schemeClr val="bg1"/>
          </a:solidFill>
        </p:grpSpPr>
        <p:sp>
          <p:nvSpPr>
            <p:cNvPr id="17" name="Freeform 10">
              <a:extLst>
                <a:ext uri="{FF2B5EF4-FFF2-40B4-BE49-F238E27FC236}">
                  <a16:creationId xmlns:a16="http://schemas.microsoft.com/office/drawing/2014/main" id="{E4F77679-9F74-4A8E-B1E6-5A29578D9629}"/>
                </a:ext>
              </a:extLst>
            </p:cNvPr>
            <p:cNvSpPr>
              <a:spLocks noEditPoints="1"/>
            </p:cNvSpPr>
            <p:nvPr/>
          </p:nvSpPr>
          <p:spPr bwMode="auto">
            <a:xfrm>
              <a:off x="398463" y="1687513"/>
              <a:ext cx="249237" cy="327025"/>
            </a:xfrm>
            <a:custGeom>
              <a:avLst/>
              <a:gdLst>
                <a:gd name="T0" fmla="*/ 124 w 157"/>
                <a:gd name="T1" fmla="*/ 0 h 206"/>
                <a:gd name="T2" fmla="*/ 0 w 157"/>
                <a:gd name="T3" fmla="*/ 0 h 206"/>
                <a:gd name="T4" fmla="*/ 0 w 157"/>
                <a:gd name="T5" fmla="*/ 206 h 206"/>
                <a:gd name="T6" fmla="*/ 157 w 157"/>
                <a:gd name="T7" fmla="*/ 206 h 206"/>
                <a:gd name="T8" fmla="*/ 157 w 157"/>
                <a:gd name="T9" fmla="*/ 33 h 206"/>
                <a:gd name="T10" fmla="*/ 124 w 157"/>
                <a:gd name="T11" fmla="*/ 0 h 206"/>
                <a:gd name="T12" fmla="*/ 124 w 157"/>
                <a:gd name="T13" fmla="*/ 17 h 206"/>
                <a:gd name="T14" fmla="*/ 140 w 157"/>
                <a:gd name="T15" fmla="*/ 33 h 206"/>
                <a:gd name="T16" fmla="*/ 124 w 157"/>
                <a:gd name="T17" fmla="*/ 33 h 206"/>
                <a:gd name="T18" fmla="*/ 124 w 157"/>
                <a:gd name="T19" fmla="*/ 17 h 206"/>
                <a:gd name="T20" fmla="*/ 12 w 157"/>
                <a:gd name="T21" fmla="*/ 194 h 206"/>
                <a:gd name="T22" fmla="*/ 12 w 157"/>
                <a:gd name="T23" fmla="*/ 12 h 206"/>
                <a:gd name="T24" fmla="*/ 112 w 157"/>
                <a:gd name="T25" fmla="*/ 12 h 206"/>
                <a:gd name="T26" fmla="*/ 112 w 157"/>
                <a:gd name="T27" fmla="*/ 45 h 206"/>
                <a:gd name="T28" fmla="*/ 145 w 157"/>
                <a:gd name="T29" fmla="*/ 45 h 206"/>
                <a:gd name="T30" fmla="*/ 145 w 157"/>
                <a:gd name="T31" fmla="*/ 194 h 206"/>
                <a:gd name="T32" fmla="*/ 12 w 157"/>
                <a:gd name="T33" fmla="*/ 19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06">
                  <a:moveTo>
                    <a:pt x="124" y="0"/>
                  </a:moveTo>
                  <a:lnTo>
                    <a:pt x="0" y="0"/>
                  </a:lnTo>
                  <a:lnTo>
                    <a:pt x="0" y="206"/>
                  </a:lnTo>
                  <a:lnTo>
                    <a:pt x="157" y="206"/>
                  </a:lnTo>
                  <a:lnTo>
                    <a:pt x="157" y="33"/>
                  </a:lnTo>
                  <a:lnTo>
                    <a:pt x="124" y="0"/>
                  </a:lnTo>
                  <a:close/>
                  <a:moveTo>
                    <a:pt x="124" y="17"/>
                  </a:moveTo>
                  <a:lnTo>
                    <a:pt x="140" y="33"/>
                  </a:lnTo>
                  <a:lnTo>
                    <a:pt x="124" y="33"/>
                  </a:lnTo>
                  <a:lnTo>
                    <a:pt x="124" y="17"/>
                  </a:lnTo>
                  <a:close/>
                  <a:moveTo>
                    <a:pt x="12" y="194"/>
                  </a:moveTo>
                  <a:lnTo>
                    <a:pt x="12" y="12"/>
                  </a:lnTo>
                  <a:lnTo>
                    <a:pt x="112" y="12"/>
                  </a:lnTo>
                  <a:lnTo>
                    <a:pt x="112" y="45"/>
                  </a:lnTo>
                  <a:lnTo>
                    <a:pt x="145" y="45"/>
                  </a:lnTo>
                  <a:lnTo>
                    <a:pt x="145" y="194"/>
                  </a:lnTo>
                  <a:lnTo>
                    <a:pt x="12"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Rectangle 11">
              <a:extLst>
                <a:ext uri="{FF2B5EF4-FFF2-40B4-BE49-F238E27FC236}">
                  <a16:creationId xmlns:a16="http://schemas.microsoft.com/office/drawing/2014/main" id="{6DF308C7-9BB2-44C6-BA05-2C3D2011EC9A}"/>
                </a:ext>
              </a:extLst>
            </p:cNvPr>
            <p:cNvSpPr>
              <a:spLocks noChangeArrowheads="1"/>
            </p:cNvSpPr>
            <p:nvPr/>
          </p:nvSpPr>
          <p:spPr bwMode="auto">
            <a:xfrm>
              <a:off x="482600" y="1906588"/>
              <a:ext cx="119062"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Rectangle 12">
              <a:extLst>
                <a:ext uri="{FF2B5EF4-FFF2-40B4-BE49-F238E27FC236}">
                  <a16:creationId xmlns:a16="http://schemas.microsoft.com/office/drawing/2014/main" id="{E222F325-C4CD-4936-956C-7F6A48CC3A18}"/>
                </a:ext>
              </a:extLst>
            </p:cNvPr>
            <p:cNvSpPr>
              <a:spLocks noChangeArrowheads="1"/>
            </p:cNvSpPr>
            <p:nvPr/>
          </p:nvSpPr>
          <p:spPr bwMode="auto">
            <a:xfrm>
              <a:off x="444500" y="1906588"/>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 name="Rectangle 13">
              <a:extLst>
                <a:ext uri="{FF2B5EF4-FFF2-40B4-BE49-F238E27FC236}">
                  <a16:creationId xmlns:a16="http://schemas.microsoft.com/office/drawing/2014/main" id="{73CB326A-E4D2-4769-9854-5BC9165B31BB}"/>
                </a:ext>
              </a:extLst>
            </p:cNvPr>
            <p:cNvSpPr>
              <a:spLocks noChangeArrowheads="1"/>
            </p:cNvSpPr>
            <p:nvPr/>
          </p:nvSpPr>
          <p:spPr bwMode="auto">
            <a:xfrm>
              <a:off x="482600" y="1944688"/>
              <a:ext cx="119062"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Rectangle 14">
              <a:extLst>
                <a:ext uri="{FF2B5EF4-FFF2-40B4-BE49-F238E27FC236}">
                  <a16:creationId xmlns:a16="http://schemas.microsoft.com/office/drawing/2014/main" id="{D7101B41-56D5-4468-9B2D-A7E636BC8AF7}"/>
                </a:ext>
              </a:extLst>
            </p:cNvPr>
            <p:cNvSpPr>
              <a:spLocks noChangeArrowheads="1"/>
            </p:cNvSpPr>
            <p:nvPr/>
          </p:nvSpPr>
          <p:spPr bwMode="auto">
            <a:xfrm>
              <a:off x="444500" y="1944688"/>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15">
              <a:extLst>
                <a:ext uri="{FF2B5EF4-FFF2-40B4-BE49-F238E27FC236}">
                  <a16:creationId xmlns:a16="http://schemas.microsoft.com/office/drawing/2014/main" id="{95CEAE9D-7534-43AC-9D38-2930ADBD4083}"/>
                </a:ext>
              </a:extLst>
            </p:cNvPr>
            <p:cNvSpPr>
              <a:spLocks noEditPoints="1"/>
            </p:cNvSpPr>
            <p:nvPr/>
          </p:nvSpPr>
          <p:spPr bwMode="auto">
            <a:xfrm>
              <a:off x="449263" y="1773238"/>
              <a:ext cx="149225" cy="90488"/>
            </a:xfrm>
            <a:custGeom>
              <a:avLst/>
              <a:gdLst>
                <a:gd name="T0" fmla="*/ 936 w 936"/>
                <a:gd name="T1" fmla="*/ 216 h 572"/>
                <a:gd name="T2" fmla="*/ 876 w 936"/>
                <a:gd name="T3" fmla="*/ 216 h 572"/>
                <a:gd name="T4" fmla="*/ 452 w 936"/>
                <a:gd name="T5" fmla="*/ 0 h 572"/>
                <a:gd name="T6" fmla="*/ 0 w 936"/>
                <a:gd name="T7" fmla="*/ 0 h 572"/>
                <a:gd name="T8" fmla="*/ 0 w 936"/>
                <a:gd name="T9" fmla="*/ 572 h 572"/>
                <a:gd name="T10" fmla="*/ 936 w 936"/>
                <a:gd name="T11" fmla="*/ 572 h 572"/>
                <a:gd name="T12" fmla="*/ 936 w 936"/>
                <a:gd name="T13" fmla="*/ 216 h 572"/>
                <a:gd name="T14" fmla="*/ 816 w 936"/>
                <a:gd name="T15" fmla="*/ 452 h 572"/>
                <a:gd name="T16" fmla="*/ 120 w 936"/>
                <a:gd name="T17" fmla="*/ 452 h 572"/>
                <a:gd name="T18" fmla="*/ 120 w 936"/>
                <a:gd name="T19" fmla="*/ 120 h 572"/>
                <a:gd name="T20" fmla="*/ 405 w 936"/>
                <a:gd name="T21" fmla="*/ 120 h 572"/>
                <a:gd name="T22" fmla="*/ 816 w 936"/>
                <a:gd name="T23" fmla="*/ 332 h 572"/>
                <a:gd name="T24" fmla="*/ 816 w 936"/>
                <a:gd name="T25" fmla="*/ 4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6" h="572">
                  <a:moveTo>
                    <a:pt x="936" y="216"/>
                  </a:moveTo>
                  <a:cubicBezTo>
                    <a:pt x="876" y="216"/>
                    <a:pt x="876" y="216"/>
                    <a:pt x="876" y="216"/>
                  </a:cubicBezTo>
                  <a:cubicBezTo>
                    <a:pt x="669" y="210"/>
                    <a:pt x="468" y="14"/>
                    <a:pt x="452" y="0"/>
                  </a:cubicBezTo>
                  <a:cubicBezTo>
                    <a:pt x="0" y="0"/>
                    <a:pt x="0" y="0"/>
                    <a:pt x="0" y="0"/>
                  </a:cubicBezTo>
                  <a:cubicBezTo>
                    <a:pt x="0" y="572"/>
                    <a:pt x="0" y="572"/>
                    <a:pt x="0" y="572"/>
                  </a:cubicBezTo>
                  <a:cubicBezTo>
                    <a:pt x="936" y="572"/>
                    <a:pt x="936" y="572"/>
                    <a:pt x="936" y="572"/>
                  </a:cubicBezTo>
                  <a:lnTo>
                    <a:pt x="936" y="216"/>
                  </a:lnTo>
                  <a:close/>
                  <a:moveTo>
                    <a:pt x="816" y="452"/>
                  </a:moveTo>
                  <a:cubicBezTo>
                    <a:pt x="120" y="452"/>
                    <a:pt x="120" y="452"/>
                    <a:pt x="120" y="452"/>
                  </a:cubicBezTo>
                  <a:cubicBezTo>
                    <a:pt x="120" y="120"/>
                    <a:pt x="120" y="120"/>
                    <a:pt x="120" y="120"/>
                  </a:cubicBezTo>
                  <a:cubicBezTo>
                    <a:pt x="405" y="120"/>
                    <a:pt x="405" y="120"/>
                    <a:pt x="405" y="120"/>
                  </a:cubicBezTo>
                  <a:cubicBezTo>
                    <a:pt x="502" y="207"/>
                    <a:pt x="690" y="319"/>
                    <a:pt x="816" y="332"/>
                  </a:cubicBezTo>
                  <a:lnTo>
                    <a:pt x="816"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49" name="Title 18">
            <a:extLst>
              <a:ext uri="{FF2B5EF4-FFF2-40B4-BE49-F238E27FC236}">
                <a16:creationId xmlns:a16="http://schemas.microsoft.com/office/drawing/2014/main" id="{1835AC38-7715-174F-9FC2-B4B99A19D88A}"/>
              </a:ext>
            </a:extLst>
          </p:cNvPr>
          <p:cNvSpPr txBox="1">
            <a:spLocks/>
          </p:cNvSpPr>
          <p:nvPr/>
        </p:nvSpPr>
        <p:spPr>
          <a:xfrm>
            <a:off x="1527032" y="123660"/>
            <a:ext cx="10021476" cy="711081"/>
          </a:xfrm>
          <a:prstGeom prst="rect">
            <a:avLst/>
          </a:prstGeom>
        </p:spPr>
        <p:txBody>
          <a:bodyPr vert="horz" lIns="0" tIns="0" rIns="0" bIns="0" rtlCol="0" anchor="ctr">
            <a:noAutofit/>
          </a:bodyPr>
          <a:lstStyle>
            <a:lvl1pPr algn="l" defTabSz="1218987" rtl="0" eaLnBrk="1" latinLnBrk="0" hangingPunct="1">
              <a:spcBef>
                <a:spcPct val="0"/>
              </a:spcBef>
              <a:buNone/>
              <a:defRPr sz="3600" kern="1200">
                <a:solidFill>
                  <a:schemeClr val="accent5">
                    <a:lumMod val="50000"/>
                  </a:schemeClr>
                </a:solidFill>
                <a:latin typeface="+mj-lt"/>
                <a:ea typeface="+mj-ea"/>
                <a:cs typeface="+mj-cs"/>
              </a:defRPr>
            </a:lvl1pPr>
          </a:lstStyle>
          <a:p>
            <a:endParaRPr lang="ro-RO" b="1" dirty="0">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1423669" y="136447"/>
            <a:ext cx="10569675" cy="929357"/>
            <a:chOff x="0" y="149845"/>
            <a:chExt cx="10569675" cy="954720"/>
          </a:xfrm>
          <a:scene3d>
            <a:camera prst="orthographicFront"/>
            <a:lightRig rig="threePt" dir="t">
              <a:rot lat="0" lon="0" rev="7500000"/>
            </a:lightRig>
          </a:scene3d>
        </p:grpSpPr>
        <p:sp>
          <p:nvSpPr>
            <p:cNvPr id="35" name="Rounded Rectangle 34"/>
            <p:cNvSpPr/>
            <p:nvPr/>
          </p:nvSpPr>
          <p:spPr>
            <a:xfrm>
              <a:off x="0" y="149845"/>
              <a:ext cx="10569675" cy="95472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6" name="Rounded Rectangle 4"/>
            <p:cNvSpPr txBox="1"/>
            <p:nvPr/>
          </p:nvSpPr>
          <p:spPr>
            <a:xfrm>
              <a:off x="46606" y="196451"/>
              <a:ext cx="10476463" cy="8615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endParaRPr lang="en-US" sz="3200" kern="1200" dirty="0"/>
            </a:p>
          </p:txBody>
        </p:sp>
      </p:grpSp>
      <p:sp>
        <p:nvSpPr>
          <p:cNvPr id="6" name="Rectangle 5"/>
          <p:cNvSpPr/>
          <p:nvPr/>
        </p:nvSpPr>
        <p:spPr>
          <a:xfrm>
            <a:off x="1587857" y="135230"/>
            <a:ext cx="10307752" cy="892552"/>
          </a:xfrm>
          <a:prstGeom prst="rect">
            <a:avLst/>
          </a:prstGeom>
        </p:spPr>
        <p:txBody>
          <a:bodyPr wrap="square">
            <a:spAutoFit/>
          </a:bodyPr>
          <a:lstStyle/>
          <a:p>
            <a:pPr lvl="0" algn="ctr"/>
            <a:r>
              <a:rPr lang="ro-RO" sz="2600" b="1" dirty="0" smtClean="0">
                <a:solidFill>
                  <a:schemeClr val="bg1"/>
                </a:solidFill>
                <a:latin typeface="Times New Roman" panose="02020603050405020304" pitchFamily="18" charset="0"/>
                <a:cs typeface="Times New Roman" panose="02020603050405020304" pitchFamily="18" charset="0"/>
              </a:rPr>
              <a:t>Cursuri de formare și grupe </a:t>
            </a:r>
            <a:r>
              <a:rPr lang="ro-RO" sz="2600" b="1" dirty="0">
                <a:solidFill>
                  <a:schemeClr val="bg1"/>
                </a:solidFill>
                <a:latin typeface="Times New Roman" panose="02020603050405020304" pitchFamily="18" charset="0"/>
                <a:cs typeface="Times New Roman" panose="02020603050405020304" pitchFamily="18" charset="0"/>
              </a:rPr>
              <a:t>de lucru susținute de formatori </a:t>
            </a:r>
            <a:r>
              <a:rPr lang="ro-RO" sz="2600" b="1" dirty="0" smtClean="0">
                <a:solidFill>
                  <a:schemeClr val="bg1"/>
                </a:solidFill>
                <a:latin typeface="Times New Roman" panose="02020603050405020304" pitchFamily="18" charset="0"/>
                <a:cs typeface="Times New Roman" panose="02020603050405020304" pitchFamily="18" charset="0"/>
              </a:rPr>
              <a:t>acreditați pe diferite teme</a:t>
            </a:r>
            <a:r>
              <a:rPr lang="en-US" sz="2600" b="1" dirty="0" smtClean="0">
                <a:solidFill>
                  <a:schemeClr val="bg1"/>
                </a:solidFill>
                <a:latin typeface="Times New Roman" panose="02020603050405020304" pitchFamily="18" charset="0"/>
                <a:cs typeface="Times New Roman" panose="02020603050405020304" pitchFamily="18" charset="0"/>
              </a:rPr>
              <a:t> de </a:t>
            </a:r>
            <a:r>
              <a:rPr lang="en-US" sz="2600" b="1" dirty="0" err="1" smtClean="0">
                <a:solidFill>
                  <a:schemeClr val="bg1"/>
                </a:solidFill>
                <a:latin typeface="Times New Roman" panose="02020603050405020304" pitchFamily="18" charset="0"/>
                <a:cs typeface="Times New Roman" panose="02020603050405020304" pitchFamily="18" charset="0"/>
              </a:rPr>
              <a:t>interes</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b="1" dirty="0" err="1" smtClean="0">
                <a:solidFill>
                  <a:schemeClr val="bg1"/>
                </a:solidFill>
                <a:latin typeface="Times New Roman" panose="02020603050405020304" pitchFamily="18" charset="0"/>
                <a:cs typeface="Times New Roman" panose="02020603050405020304" pitchFamily="18" charset="0"/>
              </a:rPr>
              <a:t>educa</a:t>
            </a:r>
            <a:r>
              <a:rPr lang="ro-RO" sz="2600" b="1" dirty="0" smtClean="0">
                <a:solidFill>
                  <a:schemeClr val="bg1"/>
                </a:solidFill>
                <a:latin typeface="Times New Roman" panose="02020603050405020304" pitchFamily="18" charset="0"/>
                <a:cs typeface="Times New Roman" panose="02020603050405020304" pitchFamily="18" charset="0"/>
              </a:rPr>
              <a:t>țional și social, precum</a:t>
            </a:r>
            <a:r>
              <a:rPr lang="en-US" sz="2600" b="1" dirty="0" smtClean="0">
                <a:solidFill>
                  <a:schemeClr val="bg1"/>
                </a:solidFill>
                <a:latin typeface="Times New Roman" panose="02020603050405020304" pitchFamily="18" charset="0"/>
                <a:cs typeface="Times New Roman" panose="02020603050405020304" pitchFamily="18" charset="0"/>
              </a:rPr>
              <a:t>:</a:t>
            </a:r>
            <a:endParaRPr lang="en-US" sz="2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755248498"/>
              </p:ext>
            </p:extLst>
          </p:nvPr>
        </p:nvGraphicFramePr>
        <p:xfrm>
          <a:off x="-508356" y="1600433"/>
          <a:ext cx="3143271" cy="1582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Diagram 36"/>
          <p:cNvGraphicFramePr/>
          <p:nvPr>
            <p:extLst>
              <p:ext uri="{D42A27DB-BD31-4B8C-83A1-F6EECF244321}">
                <p14:modId xmlns:p14="http://schemas.microsoft.com/office/powerpoint/2010/main" val="2776476235"/>
              </p:ext>
            </p:extLst>
          </p:nvPr>
        </p:nvGraphicFramePr>
        <p:xfrm>
          <a:off x="293375" y="3356385"/>
          <a:ext cx="1584176" cy="16292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8" name="Diagram 37"/>
          <p:cNvGraphicFramePr/>
          <p:nvPr>
            <p:extLst>
              <p:ext uri="{D42A27DB-BD31-4B8C-83A1-F6EECF244321}">
                <p14:modId xmlns:p14="http://schemas.microsoft.com/office/powerpoint/2010/main" val="2819750072"/>
              </p:ext>
            </p:extLst>
          </p:nvPr>
        </p:nvGraphicFramePr>
        <p:xfrm>
          <a:off x="3862164" y="5949280"/>
          <a:ext cx="691922" cy="431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42" name="Group 41"/>
          <p:cNvGrpSpPr/>
          <p:nvPr/>
        </p:nvGrpSpPr>
        <p:grpSpPr>
          <a:xfrm>
            <a:off x="680324" y="5200468"/>
            <a:ext cx="765909" cy="400110"/>
            <a:chOff x="452643" y="1131483"/>
            <a:chExt cx="678889" cy="377161"/>
          </a:xfrm>
          <a:scene3d>
            <a:camera prst="orthographicFront"/>
            <a:lightRig rig="threePt" dir="t">
              <a:rot lat="0" lon="0" rev="7500000"/>
            </a:lightRig>
          </a:scene3d>
        </p:grpSpPr>
        <p:sp>
          <p:nvSpPr>
            <p:cNvPr id="43" name="Rounded Rectangle 42"/>
            <p:cNvSpPr/>
            <p:nvPr/>
          </p:nvSpPr>
          <p:spPr>
            <a:xfrm>
              <a:off x="452643" y="1131483"/>
              <a:ext cx="678889" cy="37716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4" name="Rounded Rectangle 4"/>
            <p:cNvSpPr txBox="1"/>
            <p:nvPr/>
          </p:nvSpPr>
          <p:spPr>
            <a:xfrm>
              <a:off x="463690" y="1142530"/>
              <a:ext cx="656795" cy="355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dirty="0"/>
                <a:t>S</a:t>
              </a:r>
              <a:endParaRPr lang="en-US" sz="1500" kern="1200" dirty="0"/>
            </a:p>
          </p:txBody>
        </p:sp>
      </p:grpSp>
      <p:sp>
        <p:nvSpPr>
          <p:cNvPr id="8" name="TextBox 7"/>
          <p:cNvSpPr txBox="1"/>
          <p:nvPr/>
        </p:nvSpPr>
        <p:spPr>
          <a:xfrm>
            <a:off x="1443021" y="1607790"/>
            <a:ext cx="436335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Protecția Mediului și Ecologizare</a:t>
            </a:r>
            <a:endParaRPr lang="ro-RO" sz="20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436660" y="2191870"/>
            <a:ext cx="436972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Revoluții Științifice</a:t>
            </a:r>
            <a:endParaRPr lang="ro-RO" sz="20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423669" y="2792891"/>
            <a:ext cx="4382711"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Orientare și Tehnici de Supraviețuire</a:t>
            </a:r>
            <a:endParaRPr lang="ro-RO" sz="20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470275" y="3362948"/>
            <a:ext cx="433610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Educație Financiară și Antreprenoriat</a:t>
            </a:r>
            <a:endParaRPr lang="ro-RO" sz="20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1443021" y="3961392"/>
            <a:ext cx="436335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Dezvoltare Cultural Artistică</a:t>
            </a:r>
            <a:endParaRPr lang="ro-RO" sz="20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1443021" y="4585529"/>
            <a:ext cx="436335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Universul Multimedia și IT</a:t>
            </a:r>
            <a:endParaRPr lang="ro-RO" sz="20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1479363" y="5200468"/>
            <a:ext cx="433610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o-RO" sz="2000" b="1" dirty="0" smtClean="0">
                <a:latin typeface="Times New Roman" panose="02020603050405020304" pitchFamily="18" charset="0"/>
                <a:cs typeface="Times New Roman" panose="02020603050405020304" pitchFamily="18" charset="0"/>
              </a:rPr>
              <a:t>Sport și stil de viață sănatos</a:t>
            </a:r>
            <a:endParaRPr lang="ro-RO" sz="20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30355" y="1477985"/>
            <a:ext cx="6093528" cy="4570146"/>
          </a:xfrm>
          <a:prstGeom prst="roundRect">
            <a:avLst>
              <a:gd name="adj" fmla="val 8594"/>
            </a:avLst>
          </a:prstGeom>
          <a:solidFill>
            <a:srgbClr val="FFFFFF">
              <a:shade val="85000"/>
            </a:srgbClr>
          </a:solidFill>
          <a:ln>
            <a:noFill/>
          </a:ln>
          <a:effectLst>
            <a:glow rad="139700">
              <a:schemeClr val="accent5">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34056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50B1B22B-17FB-48FA-9FB3-C3D31CD13C12}"/>
              </a:ext>
            </a:extLst>
          </p:cNvPr>
          <p:cNvSpPr/>
          <p:nvPr/>
        </p:nvSpPr>
        <p:spPr>
          <a:xfrm>
            <a:off x="99440" y="1417309"/>
            <a:ext cx="3297061" cy="807247"/>
          </a:xfrm>
          <a:prstGeom prst="homePlate">
            <a:avLst/>
          </a:prstGeom>
          <a:ln/>
        </p:spPr>
        <p:style>
          <a:lnRef idx="0">
            <a:schemeClr val="accent5"/>
          </a:lnRef>
          <a:fillRef idx="3">
            <a:schemeClr val="accent5"/>
          </a:fillRef>
          <a:effectRef idx="3">
            <a:schemeClr val="accent5"/>
          </a:effectRef>
          <a:fontRef idx="minor">
            <a:schemeClr val="lt1"/>
          </a:fontRef>
        </p:style>
        <p:txBody>
          <a:bodyPr lIns="198000" rIns="342000" rtlCol="0" anchor="ctr"/>
          <a:lstStyle/>
          <a:p>
            <a:r>
              <a:rPr lang="ro-RO" b="1" i="1" dirty="0">
                <a:latin typeface="Times New Roman" panose="02020603050405020304" pitchFamily="18" charset="0"/>
                <a:cs typeface="Times New Roman" panose="02020603050405020304" pitchFamily="18" charset="0"/>
              </a:rPr>
              <a:t>Team-Work</a:t>
            </a:r>
            <a:r>
              <a:rPr lang="ro-RO" sz="1800" b="1" i="1" dirty="0">
                <a:latin typeface="Times New Roman" panose="02020603050405020304" pitchFamily="18" charset="0"/>
                <a:cs typeface="Times New Roman" panose="02020603050405020304" pitchFamily="18" charset="0"/>
              </a:rPr>
              <a:t> and </a:t>
            </a:r>
            <a:endParaRPr lang="ro-RO" sz="1800" b="1" i="1" dirty="0" smtClean="0">
              <a:latin typeface="Times New Roman" panose="02020603050405020304" pitchFamily="18" charset="0"/>
              <a:cs typeface="Times New Roman" panose="02020603050405020304" pitchFamily="18" charset="0"/>
            </a:endParaRPr>
          </a:p>
          <a:p>
            <a:r>
              <a:rPr lang="ro-RO" b="1" i="1" dirty="0" smtClean="0">
                <a:latin typeface="Times New Roman" panose="02020603050405020304" pitchFamily="18" charset="0"/>
                <a:cs typeface="Times New Roman" panose="02020603050405020304" pitchFamily="18" charset="0"/>
              </a:rPr>
              <a:t>Team-Challenge</a:t>
            </a:r>
            <a:r>
              <a:rPr lang="ro-RO" sz="1800" b="1" i="1" dirty="0" smtClean="0">
                <a:latin typeface="Times New Roman" panose="02020603050405020304" pitchFamily="18" charset="0"/>
                <a:cs typeface="Times New Roman" panose="02020603050405020304" pitchFamily="18" charset="0"/>
              </a:rPr>
              <a:t> </a:t>
            </a:r>
            <a:endParaRPr lang="ro-RO" sz="1800"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BEF0847-9152-49FE-B332-05FFB2E26AC2}"/>
              </a:ext>
            </a:extLst>
          </p:cNvPr>
          <p:cNvSpPr txBox="1"/>
          <p:nvPr/>
        </p:nvSpPr>
        <p:spPr>
          <a:xfrm>
            <a:off x="3396501" y="1430071"/>
            <a:ext cx="5513395"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pPr algn="just"/>
            <a:r>
              <a:rPr lang="ro-RO" sz="1400" dirty="0" smtClean="0">
                <a:latin typeface="Times New Roman" panose="02020603050405020304" pitchFamily="18" charset="0"/>
                <a:cs typeface="Times New Roman" panose="02020603050405020304" pitchFamily="18" charset="0"/>
              </a:rPr>
              <a:t>Accentul </a:t>
            </a:r>
            <a:r>
              <a:rPr lang="ro-RO" sz="1400" dirty="0">
                <a:latin typeface="Times New Roman" panose="02020603050405020304" pitchFamily="18" charset="0"/>
                <a:cs typeface="Times New Roman" panose="02020603050405020304" pitchFamily="18" charset="0"/>
              </a:rPr>
              <a:t>este pus pe modul în care fiecare participant contribuie la  identificarea soluțiilor. Activitățile sunt excelente pentru dezvoltarea tuturor abilităților necesare pentru a lucra eficient într-o echipă, indiferent de rol, context, co-echipieri sau perioadă.</a:t>
            </a:r>
          </a:p>
          <a:p>
            <a:r>
              <a:rPr lang="ro-RO" sz="1400" dirty="0">
                <a:latin typeface="Times New Roman" panose="02020603050405020304" pitchFamily="18" charset="0"/>
                <a:cs typeface="Times New Roman" panose="02020603050405020304" pitchFamily="18" charset="0"/>
              </a:rPr>
              <a:t> </a:t>
            </a:r>
          </a:p>
        </p:txBody>
      </p:sp>
      <p:sp>
        <p:nvSpPr>
          <p:cNvPr id="100" name="Arrow: Pentagon 99">
            <a:extLst>
              <a:ext uri="{FF2B5EF4-FFF2-40B4-BE49-F238E27FC236}">
                <a16:creationId xmlns:a16="http://schemas.microsoft.com/office/drawing/2014/main" id="{BEAF2992-8187-4443-A5DE-D994CFAA5984}"/>
              </a:ext>
            </a:extLst>
          </p:cNvPr>
          <p:cNvSpPr/>
          <p:nvPr/>
        </p:nvSpPr>
        <p:spPr>
          <a:xfrm>
            <a:off x="117746" y="2867895"/>
            <a:ext cx="3297062" cy="711757"/>
          </a:xfrm>
          <a:prstGeom prst="homePlate">
            <a:avLst/>
          </a:prstGeom>
          <a:ln/>
        </p:spPr>
        <p:style>
          <a:lnRef idx="0">
            <a:schemeClr val="accent5"/>
          </a:lnRef>
          <a:fillRef idx="3">
            <a:schemeClr val="accent5"/>
          </a:fillRef>
          <a:effectRef idx="3">
            <a:schemeClr val="accent5"/>
          </a:effectRef>
          <a:fontRef idx="minor">
            <a:schemeClr val="lt1"/>
          </a:fontRef>
        </p:style>
        <p:txBody>
          <a:bodyPr lIns="198000" rIns="342000" rtlCol="0" anchor="ctr"/>
          <a:lstStyle/>
          <a:p>
            <a:r>
              <a:rPr lang="ro-RO" sz="3200" b="1" i="1" dirty="0" smtClean="0">
                <a:solidFill>
                  <a:schemeClr val="bg1"/>
                </a:solidFill>
                <a:latin typeface="Times New Roman" panose="02020603050405020304" pitchFamily="18" charset="0"/>
                <a:cs typeface="Times New Roman" panose="02020603050405020304" pitchFamily="18" charset="0"/>
              </a:rPr>
              <a:t>Leadership</a:t>
            </a:r>
            <a:endParaRPr lang="ro-RO" b="1" i="1" dirty="0">
              <a:solidFill>
                <a:schemeClr val="bg1"/>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9F9F4CBE-5700-4497-8DE1-D8F65B26157E}"/>
              </a:ext>
            </a:extLst>
          </p:cNvPr>
          <p:cNvSpPr txBox="1"/>
          <p:nvPr/>
        </p:nvSpPr>
        <p:spPr>
          <a:xfrm>
            <a:off x="3414808" y="2806913"/>
            <a:ext cx="5495088" cy="861774"/>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1400" dirty="0" smtClean="0">
                <a:latin typeface="Times New Roman" panose="02020603050405020304" pitchFamily="18" charset="0"/>
                <a:cs typeface="Times New Roman" panose="02020603050405020304" pitchFamily="18" charset="0"/>
              </a:rPr>
              <a:t>Fie </a:t>
            </a:r>
            <a:r>
              <a:rPr lang="ro-RO" sz="1400" dirty="0">
                <a:latin typeface="Times New Roman" panose="02020603050405020304" pitchFamily="18" charset="0"/>
                <a:cs typeface="Times New Roman" panose="02020603050405020304" pitchFamily="18" charset="0"/>
              </a:rPr>
              <a:t>că e vorba de conducerea unei companii, o echipă sportivă sau o echipă de lucru, la un moment dat în viața vom avea toți nevoie de abilitățile necesare pentru a prelua controlul. Prin activități diverse și scenarii diferite, identificăm ceea ce face ca un </a:t>
            </a:r>
            <a:r>
              <a:rPr lang="ro-RO" sz="1400" dirty="0" smtClean="0">
                <a:latin typeface="Times New Roman" panose="02020603050405020304" pitchFamily="18" charset="0"/>
                <a:cs typeface="Times New Roman" panose="02020603050405020304" pitchFamily="18" charset="0"/>
              </a:rPr>
              <a:t>tânăr, </a:t>
            </a:r>
            <a:r>
              <a:rPr lang="ro-RO" sz="1400" dirty="0">
                <a:latin typeface="Times New Roman" panose="02020603050405020304" pitchFamily="18" charset="0"/>
                <a:cs typeface="Times New Roman" panose="02020603050405020304" pitchFamily="18" charset="0"/>
              </a:rPr>
              <a:t>să crească a fi un mare lider. </a:t>
            </a:r>
            <a:endParaRPr lang="ro-RO" sz="1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5135C52-652B-4C98-8F09-30DE8AEB177A}"/>
              </a:ext>
            </a:extLst>
          </p:cNvPr>
          <p:cNvSpPr>
            <a:spLocks noGrp="1"/>
          </p:cNvSpPr>
          <p:nvPr>
            <p:ph type="ftr" sz="quarter" idx="11"/>
          </p:nvPr>
        </p:nvSpPr>
        <p:spPr>
          <a:xfrm rot="16200000">
            <a:off x="10731774" y="3572920"/>
            <a:ext cx="2219092" cy="365125"/>
          </a:xfrm>
        </p:spPr>
        <p:txBody>
          <a:bodyPr/>
          <a:lstStyle/>
          <a:p>
            <a:r>
              <a:rPr lang="en-US" dirty="0" smtClean="0">
                <a:solidFill>
                  <a:schemeClr val="bg1">
                    <a:lumMod val="75000"/>
                  </a:schemeClr>
                </a:solidFill>
              </a:rPr>
              <a:t>PROEDUS</a:t>
            </a:r>
            <a:endParaRPr lang="en-US" dirty="0">
              <a:solidFill>
                <a:schemeClr val="bg1">
                  <a:lumMod val="75000"/>
                </a:schemeClr>
              </a:solidFill>
            </a:endParaRPr>
          </a:p>
        </p:txBody>
      </p:sp>
      <p:sp>
        <p:nvSpPr>
          <p:cNvPr id="3" name="Slide Number Placeholder 2">
            <a:extLst>
              <a:ext uri="{FF2B5EF4-FFF2-40B4-BE49-F238E27FC236}">
                <a16:creationId xmlns:a16="http://schemas.microsoft.com/office/drawing/2014/main" id="{C55917B6-AC22-4CF9-87A7-5F952A1CF0DE}"/>
              </a:ext>
            </a:extLst>
          </p:cNvPr>
          <p:cNvSpPr>
            <a:spLocks noGrp="1"/>
          </p:cNvSpPr>
          <p:nvPr>
            <p:ph type="sldNum" sz="quarter" idx="12"/>
          </p:nvPr>
        </p:nvSpPr>
        <p:spPr>
          <a:xfrm>
            <a:off x="658998" y="6583680"/>
            <a:ext cx="652693" cy="204952"/>
          </a:xfrm>
        </p:spPr>
        <p:txBody>
          <a:bodyPr/>
          <a:lstStyle/>
          <a:p>
            <a:endParaRPr lang="ro-RO" dirty="0" smtClean="0"/>
          </a:p>
          <a:p>
            <a:endParaRPr lang="en-US" dirty="0"/>
          </a:p>
        </p:txBody>
      </p:sp>
      <p:sp>
        <p:nvSpPr>
          <p:cNvPr id="49" name="Title 18">
            <a:extLst>
              <a:ext uri="{FF2B5EF4-FFF2-40B4-BE49-F238E27FC236}">
                <a16:creationId xmlns:a16="http://schemas.microsoft.com/office/drawing/2014/main" id="{1835AC38-7715-174F-9FC2-B4B99A19D88A}"/>
              </a:ext>
            </a:extLst>
          </p:cNvPr>
          <p:cNvSpPr txBox="1">
            <a:spLocks/>
          </p:cNvSpPr>
          <p:nvPr/>
        </p:nvSpPr>
        <p:spPr>
          <a:xfrm>
            <a:off x="1527032" y="123660"/>
            <a:ext cx="10021476" cy="711081"/>
          </a:xfrm>
          <a:prstGeom prst="rect">
            <a:avLst/>
          </a:prstGeom>
        </p:spPr>
        <p:txBody>
          <a:bodyPr vert="horz" lIns="0" tIns="0" rIns="0" bIns="0" rtlCol="0" anchor="ctr">
            <a:noAutofit/>
          </a:bodyPr>
          <a:lstStyle>
            <a:lvl1pPr algn="l" defTabSz="1218987" rtl="0" eaLnBrk="1" latinLnBrk="0" hangingPunct="1">
              <a:spcBef>
                <a:spcPct val="0"/>
              </a:spcBef>
              <a:buNone/>
              <a:defRPr sz="3600" kern="1200">
                <a:solidFill>
                  <a:schemeClr val="accent5">
                    <a:lumMod val="50000"/>
                  </a:schemeClr>
                </a:solidFill>
                <a:latin typeface="+mj-lt"/>
                <a:ea typeface="+mj-ea"/>
                <a:cs typeface="+mj-cs"/>
              </a:defRPr>
            </a:lvl1pPr>
          </a:lstStyle>
          <a:p>
            <a:endParaRPr lang="ro-RO" b="1" dirty="0">
              <a:latin typeface="Times New Roman" panose="02020603050405020304" pitchFamily="18" charset="0"/>
              <a:cs typeface="Times New Roman" panose="02020603050405020304" pitchFamily="18" charset="0"/>
            </a:endParaRPr>
          </a:p>
        </p:txBody>
      </p:sp>
      <p:sp>
        <p:nvSpPr>
          <p:cNvPr id="22" name="Arrow: Pentagon 4">
            <a:extLst>
              <a:ext uri="{FF2B5EF4-FFF2-40B4-BE49-F238E27FC236}">
                <a16:creationId xmlns:a16="http://schemas.microsoft.com/office/drawing/2014/main" id="{50B1B22B-17FB-48FA-9FB3-C3D31CD13C12}"/>
              </a:ext>
            </a:extLst>
          </p:cNvPr>
          <p:cNvSpPr/>
          <p:nvPr/>
        </p:nvSpPr>
        <p:spPr>
          <a:xfrm>
            <a:off x="117747" y="4113136"/>
            <a:ext cx="3297061" cy="768425"/>
          </a:xfrm>
          <a:prstGeom prst="homePlate">
            <a:avLst/>
          </a:prstGeom>
          <a:ln/>
        </p:spPr>
        <p:style>
          <a:lnRef idx="0">
            <a:schemeClr val="accent5"/>
          </a:lnRef>
          <a:fillRef idx="3">
            <a:schemeClr val="accent5"/>
          </a:fillRef>
          <a:effectRef idx="3">
            <a:schemeClr val="accent5"/>
          </a:effectRef>
          <a:fontRef idx="minor">
            <a:schemeClr val="lt1"/>
          </a:fontRef>
        </p:style>
        <p:txBody>
          <a:bodyPr lIns="198000" rIns="342000" rtlCol="0" anchor="ctr"/>
          <a:lstStyle/>
          <a:p>
            <a:r>
              <a:rPr lang="ro-RO" sz="3200" b="1" i="1" dirty="0">
                <a:latin typeface="Times New Roman" panose="02020603050405020304" pitchFamily="18" charset="0"/>
                <a:cs typeface="Times New Roman" panose="02020603050405020304" pitchFamily="18" charset="0"/>
              </a:rPr>
              <a:t>Inițiativă</a:t>
            </a:r>
            <a:endParaRPr lang="ro-RO" dirty="0">
              <a:latin typeface="Times New Roman" panose="02020603050405020304" pitchFamily="18" charset="0"/>
              <a:cs typeface="Times New Roman" panose="02020603050405020304" pitchFamily="18" charset="0"/>
            </a:endParaRPr>
          </a:p>
        </p:txBody>
      </p:sp>
      <p:sp>
        <p:nvSpPr>
          <p:cNvPr id="4" name="Dreptunghi 3"/>
          <p:cNvSpPr/>
          <p:nvPr/>
        </p:nvSpPr>
        <p:spPr>
          <a:xfrm>
            <a:off x="3356553" y="4048063"/>
            <a:ext cx="5495088" cy="133113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ro-RO" sz="1400" dirty="0">
                <a:latin typeface="Times New Roman" panose="02020603050405020304" pitchFamily="18" charset="0"/>
                <a:cs typeface="Times New Roman" panose="02020603050405020304" pitchFamily="18" charset="0"/>
              </a:rPr>
              <a:t>Stimularea inițiativei, deși poate părea similară cu provocarea echipei, este de fapt foarte diferită. În timp ce activitățile de dezvoltare a echipei se concentrează pe funcțiile echipei și leadership, dezvoltarea inițiativei se concentrează pe gândirea </a:t>
            </a:r>
            <a:r>
              <a:rPr lang="ro-RO" sz="1400" dirty="0" smtClean="0">
                <a:latin typeface="Times New Roman" panose="02020603050405020304" pitchFamily="18" charset="0"/>
                <a:cs typeface="Times New Roman" panose="02020603050405020304" pitchFamily="18" charset="0"/>
              </a:rPr>
              <a:t>laterală.</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 </a:t>
            </a:r>
          </a:p>
          <a:p>
            <a:endParaRPr lang="ro-RO" sz="1050" dirty="0">
              <a:latin typeface="Times New Roman" panose="02020603050405020304" pitchFamily="18" charset="0"/>
              <a:cs typeface="Times New Roman" panose="02020603050405020304" pitchFamily="18" charset="0"/>
            </a:endParaRPr>
          </a:p>
        </p:txBody>
      </p:sp>
      <p:sp>
        <p:nvSpPr>
          <p:cNvPr id="32" name="Arrow: Pentagon 99">
            <a:extLst>
              <a:ext uri="{FF2B5EF4-FFF2-40B4-BE49-F238E27FC236}">
                <a16:creationId xmlns:a16="http://schemas.microsoft.com/office/drawing/2014/main" id="{BEAF2992-8187-4443-A5DE-D994CFAA5984}"/>
              </a:ext>
            </a:extLst>
          </p:cNvPr>
          <p:cNvSpPr/>
          <p:nvPr/>
        </p:nvSpPr>
        <p:spPr>
          <a:xfrm>
            <a:off x="120019" y="5468232"/>
            <a:ext cx="3297062" cy="692481"/>
          </a:xfrm>
          <a:prstGeom prst="homePlate">
            <a:avLst/>
          </a:prstGeom>
          <a:ln/>
        </p:spPr>
        <p:style>
          <a:lnRef idx="0">
            <a:schemeClr val="accent5"/>
          </a:lnRef>
          <a:fillRef idx="3">
            <a:schemeClr val="accent5"/>
          </a:fillRef>
          <a:effectRef idx="3">
            <a:schemeClr val="accent5"/>
          </a:effectRef>
          <a:fontRef idx="minor">
            <a:schemeClr val="lt1"/>
          </a:fontRef>
        </p:style>
        <p:txBody>
          <a:bodyPr lIns="198000" rIns="342000" rtlCol="0" anchor="ctr"/>
          <a:lstStyle/>
          <a:p>
            <a:r>
              <a:rPr lang="ro-RO" sz="3200" b="1" i="1" dirty="0">
                <a:latin typeface="Times New Roman" panose="02020603050405020304" pitchFamily="18" charset="0"/>
                <a:cs typeface="Times New Roman" panose="02020603050405020304" pitchFamily="18" charset="0"/>
              </a:rPr>
              <a:t>Comunicare</a:t>
            </a:r>
            <a:endParaRPr lang="ro-RO" dirty="0">
              <a:latin typeface="Times New Roman" panose="02020603050405020304" pitchFamily="18" charset="0"/>
              <a:cs typeface="Times New Roman" panose="02020603050405020304" pitchFamily="18" charset="0"/>
            </a:endParaRPr>
          </a:p>
        </p:txBody>
      </p:sp>
      <p:sp>
        <p:nvSpPr>
          <p:cNvPr id="33" name="TextBox 107">
            <a:extLst>
              <a:ext uri="{FF2B5EF4-FFF2-40B4-BE49-F238E27FC236}">
                <a16:creationId xmlns:a16="http://schemas.microsoft.com/office/drawing/2014/main" id="{9F9F4CBE-5700-4497-8DE1-D8F65B26157E}"/>
              </a:ext>
            </a:extLst>
          </p:cNvPr>
          <p:cNvSpPr txBox="1"/>
          <p:nvPr/>
        </p:nvSpPr>
        <p:spPr>
          <a:xfrm>
            <a:off x="3453919" y="5468232"/>
            <a:ext cx="5331166" cy="969496"/>
          </a:xfrm>
          <a:prstGeom prst="rect">
            <a:avLst/>
          </a:prstGeom>
        </p:spPr>
        <p:style>
          <a:lnRef idx="0">
            <a:schemeClr val="accent5"/>
          </a:lnRef>
          <a:fillRef idx="3">
            <a:schemeClr val="accent5"/>
          </a:fillRef>
          <a:effectRef idx="3">
            <a:schemeClr val="accent5"/>
          </a:effectRef>
          <a:fontRef idx="minor">
            <a:schemeClr val="lt1"/>
          </a:fontRef>
        </p:style>
        <p:txBody>
          <a:bodyPr wrap="square" lIns="0" tIns="0" rIns="0" bIns="0" rtlCol="0" anchor="ctr">
            <a:spAutoFit/>
          </a:bodyPr>
          <a:lstStyle/>
          <a:p>
            <a:r>
              <a:rPr lang="ro-RO" sz="1400" dirty="0" smtClean="0">
                <a:latin typeface="Times New Roman" panose="02020603050405020304" pitchFamily="18" charset="0"/>
                <a:cs typeface="Times New Roman" panose="02020603050405020304" pitchFamily="18" charset="0"/>
              </a:rPr>
              <a:t>Comunicarea </a:t>
            </a:r>
            <a:r>
              <a:rPr lang="ro-RO" sz="1400" dirty="0">
                <a:latin typeface="Times New Roman" panose="02020603050405020304" pitchFamily="18" charset="0"/>
                <a:cs typeface="Times New Roman" panose="02020603050405020304" pitchFamily="18" charset="0"/>
              </a:rPr>
              <a:t>este cheia relațiilor pozitive și semnificative în toate domeniile vieții noastre - acasă, școală, facultate și carieră. Predăm câteva instrumente puternice ce contribuie la realizarea unei comunicări clare și constructive. </a:t>
            </a:r>
          </a:p>
          <a:p>
            <a:pPr algn="ctr"/>
            <a:endParaRPr lang="ro-RO" sz="7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1423669" y="136447"/>
            <a:ext cx="10569675" cy="929357"/>
            <a:chOff x="0" y="149845"/>
            <a:chExt cx="10569675" cy="954720"/>
          </a:xfrm>
          <a:scene3d>
            <a:camera prst="orthographicFront"/>
            <a:lightRig rig="threePt" dir="t">
              <a:rot lat="0" lon="0" rev="7500000"/>
            </a:lightRig>
          </a:scene3d>
        </p:grpSpPr>
        <p:sp>
          <p:nvSpPr>
            <p:cNvPr id="35" name="Rounded Rectangle 34"/>
            <p:cNvSpPr/>
            <p:nvPr/>
          </p:nvSpPr>
          <p:spPr>
            <a:xfrm>
              <a:off x="0" y="149845"/>
              <a:ext cx="10569675" cy="95472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6" name="Rounded Rectangle 4"/>
            <p:cNvSpPr txBox="1"/>
            <p:nvPr/>
          </p:nvSpPr>
          <p:spPr>
            <a:xfrm>
              <a:off x="46606" y="196451"/>
              <a:ext cx="10476463" cy="8615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endParaRPr lang="en-US" sz="3200" kern="1200" dirty="0"/>
            </a:p>
          </p:txBody>
        </p:sp>
      </p:grpSp>
      <p:sp>
        <p:nvSpPr>
          <p:cNvPr id="6" name="Rectangle 5"/>
          <p:cNvSpPr/>
          <p:nvPr/>
        </p:nvSpPr>
        <p:spPr>
          <a:xfrm>
            <a:off x="1587857" y="134321"/>
            <a:ext cx="10307752" cy="553998"/>
          </a:xfrm>
          <a:prstGeom prst="rect">
            <a:avLst/>
          </a:prstGeom>
        </p:spPr>
        <p:txBody>
          <a:bodyPr wrap="square">
            <a:spAutoFit/>
          </a:bodyPr>
          <a:lstStyle/>
          <a:p>
            <a:pPr algn="ctr"/>
            <a:r>
              <a:rPr lang="ro-RO" sz="3000" b="1" dirty="0">
                <a:solidFill>
                  <a:schemeClr val="bg1"/>
                </a:solidFill>
                <a:latin typeface="Times New Roman" panose="02020603050405020304" pitchFamily="18" charset="0"/>
                <a:cs typeface="Times New Roman" panose="02020603050405020304" pitchFamily="18" charset="0"/>
              </a:rPr>
              <a:t>W</a:t>
            </a:r>
            <a:r>
              <a:rPr lang="ro-RO" sz="3000" b="1" dirty="0" smtClean="0">
                <a:solidFill>
                  <a:schemeClr val="bg1"/>
                </a:solidFill>
                <a:latin typeface="Times New Roman" panose="02020603050405020304" pitchFamily="18" charset="0"/>
                <a:cs typeface="Times New Roman" panose="02020603050405020304" pitchFamily="18" charset="0"/>
              </a:rPr>
              <a:t>orkshop-uri</a:t>
            </a:r>
            <a:r>
              <a:rPr lang="ro-RO" sz="3000" b="1" dirty="0">
                <a:solidFill>
                  <a:schemeClr val="bg1"/>
                </a:solidFill>
                <a:latin typeface="Times New Roman" panose="02020603050405020304" pitchFamily="18" charset="0"/>
                <a:cs typeface="Times New Roman" panose="02020603050405020304" pitchFamily="18" charset="0"/>
              </a:rPr>
              <a:t>, ateliere de creție și obiective de învățare</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896" y="1649605"/>
            <a:ext cx="3184812" cy="4246416"/>
          </a:xfrm>
          <a:prstGeom prst="rect">
            <a:avLst/>
          </a:prstGeom>
          <a:ln>
            <a:noFill/>
          </a:ln>
          <a:effectLst>
            <a:glow rad="139700">
              <a:schemeClr val="accent5">
                <a:satMod val="175000"/>
                <a:alpha val="40000"/>
              </a:schemeClr>
            </a:glow>
            <a:softEdge rad="112500"/>
          </a:effectLst>
        </p:spPr>
      </p:pic>
    </p:spTree>
    <p:extLst>
      <p:ext uri="{BB962C8B-B14F-4D97-AF65-F5344CB8AC3E}">
        <p14:creationId xmlns:p14="http://schemas.microsoft.com/office/powerpoint/2010/main" val="197930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dustry Analysis">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Custom 1">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15557</TotalTime>
  <Words>758</Words>
  <Application>Microsoft Office PowerPoint</Application>
  <PresentationFormat>Custom</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Segoe UI</vt:lpstr>
      <vt:lpstr>Segoe UI Light</vt:lpstr>
      <vt:lpstr>Times New Roman</vt:lpstr>
      <vt:lpstr>Office Theme</vt:lpstr>
      <vt:lpstr>Tabere Tematice la Costinești</vt:lpstr>
      <vt:lpstr>PowerPoint Presentation</vt:lpstr>
      <vt:lpstr>Descriere</vt:lpstr>
      <vt:lpstr>PowerPoint Presentation</vt:lpstr>
      <vt:lpstr>PowerPoint Presentation</vt:lpstr>
      <vt:lpstr>Tipuri de activitati</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and Tactics PowerPoint template</dc:title>
  <dc:creator>Julian</dc:creator>
  <cp:lastModifiedBy>Andrei Andrei</cp:lastModifiedBy>
  <cp:revision>320</cp:revision>
  <cp:lastPrinted>2021-01-25T15:51:39Z</cp:lastPrinted>
  <dcterms:created xsi:type="dcterms:W3CDTF">2013-09-12T13:05:01Z</dcterms:created>
  <dcterms:modified xsi:type="dcterms:W3CDTF">2021-06-15T15:57:51Z</dcterms:modified>
</cp:coreProperties>
</file>